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8" r:id="rId2"/>
    <p:sldId id="272" r:id="rId3"/>
    <p:sldId id="279" r:id="rId4"/>
    <p:sldId id="267" r:id="rId5"/>
    <p:sldId id="280" r:id="rId6"/>
    <p:sldId id="281" r:id="rId7"/>
    <p:sldId id="282" r:id="rId8"/>
    <p:sldId id="283" r:id="rId9"/>
    <p:sldId id="262" r:id="rId10"/>
    <p:sldId id="263" r:id="rId11"/>
    <p:sldId id="264" r:id="rId12"/>
    <p:sldId id="271" r:id="rId13"/>
    <p:sldId id="268" r:id="rId14"/>
    <p:sldId id="269" r:id="rId15"/>
    <p:sldId id="273" r:id="rId16"/>
    <p:sldId id="270" r:id="rId17"/>
    <p:sldId id="261" r:id="rId18"/>
    <p:sldId id="258" r:id="rId19"/>
    <p:sldId id="259" r:id="rId20"/>
    <p:sldId id="260" r:id="rId21"/>
    <p:sldId id="266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A066-FE3D-43BF-8ACE-8E9647A69286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1D97D9-6E3E-4DE9-AF00-5451DD579FE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A066-FE3D-43BF-8ACE-8E9647A69286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97D9-6E3E-4DE9-AF00-5451DD579F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A066-FE3D-43BF-8ACE-8E9647A69286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97D9-6E3E-4DE9-AF00-5451DD579F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A066-FE3D-43BF-8ACE-8E9647A69286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97D9-6E3E-4DE9-AF00-5451DD579F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A066-FE3D-43BF-8ACE-8E9647A69286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97D9-6E3E-4DE9-AF00-5451DD579FE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A066-FE3D-43BF-8ACE-8E9647A69286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97D9-6E3E-4DE9-AF00-5451DD579FE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A066-FE3D-43BF-8ACE-8E9647A69286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97D9-6E3E-4DE9-AF00-5451DD579FE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A066-FE3D-43BF-8ACE-8E9647A69286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97D9-6E3E-4DE9-AF00-5451DD579F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A066-FE3D-43BF-8ACE-8E9647A69286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97D9-6E3E-4DE9-AF00-5451DD579F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A066-FE3D-43BF-8ACE-8E9647A69286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97D9-6E3E-4DE9-AF00-5451DD579F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A066-FE3D-43BF-8ACE-8E9647A69286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97D9-6E3E-4DE9-AF00-5451DD579F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965A066-FE3D-43BF-8ACE-8E9647A69286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71D97D9-6E3E-4DE9-AF00-5451DD579FE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060848"/>
            <a:ext cx="7772400" cy="1470025"/>
          </a:xfrm>
        </p:spPr>
        <p:txBody>
          <a:bodyPr/>
          <a:lstStyle/>
          <a:p>
            <a:r>
              <a:rPr lang="ru-RU" dirty="0" smtClean="0"/>
              <a:t>РДШ-первые шаги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МБОУ «СОШ </a:t>
            </a:r>
            <a:r>
              <a:rPr lang="ru-RU" smtClean="0"/>
              <a:t>с.Авдеевка»</a:t>
            </a:r>
            <a:endParaRPr lang="ru-RU"/>
          </a:p>
        </p:txBody>
      </p:sp>
      <p:pic>
        <p:nvPicPr>
          <p:cNvPr id="2051" name="Picture 3" descr="C:\Users\User\Desktop\RDS_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204864"/>
            <a:ext cx="345638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РДШ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личностное развитие; </a:t>
            </a:r>
          </a:p>
          <a:p>
            <a:r>
              <a:rPr lang="ru-RU" dirty="0" smtClean="0">
                <a:effectLst/>
              </a:rPr>
              <a:t>гражданская активность; </a:t>
            </a:r>
          </a:p>
          <a:p>
            <a:r>
              <a:rPr lang="ru-RU" dirty="0" smtClean="0">
                <a:effectLst/>
              </a:rPr>
              <a:t>военно-патриотическое; </a:t>
            </a:r>
          </a:p>
          <a:p>
            <a:r>
              <a:rPr lang="ru-RU" dirty="0"/>
              <a:t>и</a:t>
            </a:r>
            <a:r>
              <a:rPr lang="ru-RU" dirty="0" smtClean="0">
                <a:effectLst/>
              </a:rPr>
              <a:t>нформационно- </a:t>
            </a:r>
            <a:r>
              <a:rPr lang="ru-RU" dirty="0" err="1" smtClean="0">
                <a:effectLst/>
              </a:rPr>
              <a:t>медийное</a:t>
            </a:r>
            <a:r>
              <a:rPr lang="ru-RU" dirty="0" smtClean="0">
                <a:effectLst/>
              </a:rPr>
              <a:t> направление. </a:t>
            </a:r>
            <a:endParaRPr lang="ru-RU" dirty="0"/>
          </a:p>
        </p:txBody>
      </p:sp>
      <p:pic>
        <p:nvPicPr>
          <p:cNvPr id="1027" name="Picture 3" descr="C:\Users\User\Desktop\regnum_picture_1541515212281539_norm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3125341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47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Развиваем личность через: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effectLst/>
              </a:rPr>
              <a:t>Творчество. Для детей организовываются фестивали и конкурсы, культурно-образовательные и досуговые программы, творческие проекты. Движение будет оказывать поддержку и помогать в продвижении и развитии детских коллективов. </a:t>
            </a:r>
          </a:p>
          <a:p>
            <a:r>
              <a:rPr lang="ru-RU" dirty="0" err="1" smtClean="0">
                <a:effectLst/>
              </a:rPr>
              <a:t>Популяризацияю</a:t>
            </a:r>
            <a:r>
              <a:rPr lang="ru-RU" dirty="0" smtClean="0">
                <a:effectLst/>
              </a:rPr>
              <a:t> ЗОЖ. Этому должны способствовать фестивали и конкурсы, популяризация комплекса ГТО, работа спортивных секций в школах, тематические образовательные программы, </a:t>
            </a:r>
            <a:r>
              <a:rPr lang="ru-RU" dirty="0" err="1" smtClean="0">
                <a:effectLst/>
              </a:rPr>
              <a:t>турслёты</a:t>
            </a:r>
            <a:r>
              <a:rPr lang="ru-RU" dirty="0" smtClean="0">
                <a:effectLst/>
              </a:rPr>
              <a:t>. </a:t>
            </a:r>
          </a:p>
          <a:p>
            <a:r>
              <a:rPr lang="ru-RU" dirty="0" err="1" smtClean="0">
                <a:effectLst/>
              </a:rPr>
              <a:t>Профориентационные</a:t>
            </a:r>
            <a:r>
              <a:rPr lang="ru-RU" dirty="0" smtClean="0">
                <a:effectLst/>
              </a:rPr>
              <a:t> мероприятия. Успешный человек – это человек, реализовавшийся в любимой профессии. Но для того, чтобы добиться успеха, с профессией нужно правильно определиться. Для этого надо помогать развитию детских проектов, организовывать профильные встречи различных масштабов, проводить игры, семинары, и другие образовательные программы.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45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AGZU41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764704"/>
            <a:ext cx="7911510" cy="536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20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NNII38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NVPL46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18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RYXF90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6201" y="1600200"/>
            <a:ext cx="679159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3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IVI\Desktop\все фото\фото-17\школа\IMG_39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089" y="692696"/>
            <a:ext cx="6055822" cy="529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41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EOQJ749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476672"/>
            <a:ext cx="7848872" cy="56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12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/>
              </a:rPr>
              <a:t>Российское движение школьников – это организация, призванная обратить внимание не только на образование, но и на воспитание подрастающего поколения. И пусть она ещё совсем молодая, но результаты работы уже вдохновляют и её членов, и создателей, и кураторов на новые подвиги</a:t>
            </a:r>
            <a:endParaRPr lang="ru-RU" dirty="0"/>
          </a:p>
        </p:txBody>
      </p:sp>
      <p:pic>
        <p:nvPicPr>
          <p:cNvPr id="4098" name="Picture 2" descr="C:\Users\User\Desktop\regnum_picture_1541515212281539_norm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4437112"/>
            <a:ext cx="3341365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30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проектах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ru-RU" dirty="0" smtClean="0"/>
              <a:t>Мои  полезные привычки</a:t>
            </a:r>
          </a:p>
          <a:p>
            <a:r>
              <a:rPr lang="ru-RU" dirty="0" smtClean="0"/>
              <a:t>Стартуем смело!</a:t>
            </a:r>
          </a:p>
          <a:p>
            <a:r>
              <a:rPr lang="ru-RU" dirty="0" smtClean="0"/>
              <a:t>Зимний этап всероссийского конкурса «Экологическая культура»</a:t>
            </a:r>
          </a:p>
          <a:p>
            <a:r>
              <a:rPr lang="ru-RU" dirty="0" smtClean="0"/>
              <a:t>Как влияет на меня порядок</a:t>
            </a:r>
          </a:p>
          <a:p>
            <a:r>
              <a:rPr lang="ru-RU" dirty="0" smtClean="0"/>
              <a:t>Мой здоровый завтрак</a:t>
            </a:r>
          </a:p>
        </p:txBody>
      </p:sp>
      <p:pic>
        <p:nvPicPr>
          <p:cNvPr id="5122" name="Picture 2" descr="C:\Users\User\Desktop\regnum_picture_1541515212281539_norm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4221088"/>
            <a:ext cx="2981325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79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проектах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Всероссийский проект «РДШ-Территория самоуправления»</a:t>
            </a:r>
          </a:p>
          <a:p>
            <a:r>
              <a:rPr lang="ru-RU" dirty="0" smtClean="0"/>
              <a:t>Всероссийский проект «Здоровье с РДШ»</a:t>
            </a:r>
          </a:p>
          <a:p>
            <a:r>
              <a:rPr lang="ru-RU" dirty="0" smtClean="0"/>
              <a:t>Зарегистрируй свой </a:t>
            </a:r>
            <a:r>
              <a:rPr lang="ru-RU" dirty="0" err="1" smtClean="0"/>
              <a:t>экоотряд</a:t>
            </a:r>
            <a:endParaRPr lang="ru-RU" dirty="0" smtClean="0"/>
          </a:p>
          <a:p>
            <a:r>
              <a:rPr lang="ru-RU" dirty="0" smtClean="0"/>
              <a:t>Всероссийский проект «</a:t>
            </a:r>
            <a:r>
              <a:rPr lang="ru-RU" dirty="0" err="1" smtClean="0"/>
              <a:t>Экотренд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146" name="Picture 2" descr="C:\Users\User\Desktop\regnum_picture_1541515212281539_norm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3717032"/>
            <a:ext cx="3557389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1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7560840" cy="5760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700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ru-RU" dirty="0" smtClean="0"/>
              <a:t>Сертификаты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Стартуем смело!</a:t>
            </a:r>
          </a:p>
          <a:p>
            <a:r>
              <a:rPr lang="ru-RU" dirty="0" smtClean="0"/>
              <a:t>Всероссийский проект «РДШ-Территория самоуправления»</a:t>
            </a:r>
          </a:p>
          <a:p>
            <a:r>
              <a:rPr lang="ru-RU" dirty="0" smtClean="0"/>
              <a:t>Всероссийский проект «Здоровье с РДШ»</a:t>
            </a:r>
          </a:p>
          <a:p>
            <a:r>
              <a:rPr lang="ru-RU" dirty="0" smtClean="0"/>
              <a:t>Всероссийский проект «</a:t>
            </a:r>
            <a:r>
              <a:rPr lang="ru-RU" dirty="0" err="1" smtClean="0"/>
              <a:t>Экотренд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170" name="Picture 2" descr="C:\Users\User\Desktop\regnum_picture_1541515212281539_norm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3933056"/>
            <a:ext cx="3557389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31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Вывод. Зачем мы в РДШ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effectLst/>
              </a:rPr>
              <a:t> Деятельность Российского движения школьников направлена на организацию досуга, воспитание и создание условий для развития детей в интересном им направлении. </a:t>
            </a:r>
            <a:endParaRPr lang="ru-RU" dirty="0"/>
          </a:p>
          <a:p>
            <a:r>
              <a:rPr lang="ru-RU" dirty="0" smtClean="0">
                <a:effectLst/>
              </a:rPr>
              <a:t>  Это необходимо, чтобы школьники знали и чтили историю страны и родного края, были патриотами, принимали участие в различных мероприятиях, умели работать в коллективе и развивали лидерские качества. </a:t>
            </a:r>
          </a:p>
          <a:p>
            <a:r>
              <a:rPr lang="ru-RU" dirty="0" smtClean="0">
                <a:effectLst/>
              </a:rPr>
              <a:t> Участником РДШ может стать любой школьник старше 8 лет. Дети и родители самостоятельно принимают решение об участии в движении. Если ребёнок этого хочет, он может выбрать любое направление, которое ему по душе, прямо у себя в школе. </a:t>
            </a:r>
            <a:endParaRPr lang="ru-RU" dirty="0"/>
          </a:p>
          <a:p>
            <a:r>
              <a:rPr lang="ru-RU" dirty="0" smtClean="0">
                <a:effectLst/>
              </a:rPr>
              <a:t> В движение входят отделения разного уровня: школьные, муниципальные, региональные, общероссийские.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1386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28" y="548680"/>
            <a:ext cx="7239000" cy="1143000"/>
          </a:xfrm>
        </p:spPr>
        <p:txBody>
          <a:bodyPr/>
          <a:lstStyle/>
          <a:p>
            <a:r>
              <a:rPr lang="ru-RU" dirty="0" smtClean="0"/>
              <a:t>Мы гордые дети РОССИИ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59180" y="1769904"/>
            <a:ext cx="603504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43608" y="1772816"/>
            <a:ext cx="603504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96008" y="1925216"/>
            <a:ext cx="603504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936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764704"/>
            <a:ext cx="8064896" cy="536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57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8001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DVRX87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70485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15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ru-RU" dirty="0" smtClean="0"/>
              <a:t>Куратор РДШ – Иванова Т.В.</a:t>
            </a:r>
          </a:p>
          <a:p>
            <a:r>
              <a:rPr lang="ru-RU" dirty="0" smtClean="0"/>
              <a:t>Лидер РДШ – Литвин Ирина</a:t>
            </a:r>
          </a:p>
          <a:p>
            <a:r>
              <a:rPr lang="ru-RU" dirty="0" smtClean="0"/>
              <a:t>Актив РДШ:</a:t>
            </a:r>
          </a:p>
          <a:p>
            <a:r>
              <a:rPr lang="ru-RU" dirty="0" err="1" smtClean="0"/>
              <a:t>Мормыло</a:t>
            </a:r>
            <a:r>
              <a:rPr lang="ru-RU" dirty="0" smtClean="0"/>
              <a:t> Вадим</a:t>
            </a:r>
          </a:p>
          <a:p>
            <a:r>
              <a:rPr lang="ru-RU" dirty="0" smtClean="0"/>
              <a:t>Тихонова Екатерина</a:t>
            </a:r>
          </a:p>
          <a:p>
            <a:r>
              <a:rPr lang="ru-RU" dirty="0" smtClean="0"/>
              <a:t>Король Диана</a:t>
            </a:r>
          </a:p>
          <a:p>
            <a:r>
              <a:rPr lang="ru-RU" dirty="0" smtClean="0"/>
              <a:t>Егунова Валентина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5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мы делаем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Помогаем раскрыть талант в любом деле, за которое берёмся;</a:t>
            </a:r>
          </a:p>
          <a:p>
            <a:r>
              <a:rPr lang="ru-RU" dirty="0" smtClean="0"/>
              <a:t>Развиваем дополнительное образование, чтобы ребёнок добивался успехов в каждом направлении нашей деятельности;</a:t>
            </a:r>
          </a:p>
          <a:p>
            <a:r>
              <a:rPr lang="ru-RU" dirty="0" smtClean="0"/>
              <a:t>Проводим познавательные встречи с интересными людьми;</a:t>
            </a:r>
          </a:p>
          <a:p>
            <a:r>
              <a:rPr lang="ru-RU" dirty="0" smtClean="0"/>
              <a:t>Ведём волонтёрскую деятельность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2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мы это делаем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Строим работу на принципах сотрудничества и созидания, выступаем навигатором существующих возможностей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8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User\Desktop\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80920" cy="593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17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организации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/>
              </a:rPr>
              <a:t>Главные цели российского движения школьников – это содействие совершенствованию политики в вопросах воспитания школьников и формирование личности учащихся в соответствии с системой ценностей российского общества. </a:t>
            </a:r>
          </a:p>
          <a:p>
            <a:endParaRPr lang="ru-RU" dirty="0"/>
          </a:p>
        </p:txBody>
      </p:sp>
      <p:pic>
        <p:nvPicPr>
          <p:cNvPr id="3074" name="Picture 2" descr="C:\Users\User\Desktop\regnum_picture_1541515212281539_norm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49080"/>
            <a:ext cx="266429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58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89</TotalTime>
  <Words>479</Words>
  <Application>Microsoft Office PowerPoint</Application>
  <PresentationFormat>Экран (4:3)</PresentationFormat>
  <Paragraphs>50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Исполнительная</vt:lpstr>
      <vt:lpstr>РДШ-первые шаги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мы делаем</vt:lpstr>
      <vt:lpstr>Как мы это делаем</vt:lpstr>
      <vt:lpstr>Презентация PowerPoint</vt:lpstr>
      <vt:lpstr>Цели организации</vt:lpstr>
      <vt:lpstr>Направления РДШ </vt:lpstr>
      <vt:lpstr>Развиваем личность через: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в проектах</vt:lpstr>
      <vt:lpstr>Участие в проектах</vt:lpstr>
      <vt:lpstr>Сертификаты </vt:lpstr>
      <vt:lpstr>Вывод. Зачем мы в РДШ</vt:lpstr>
      <vt:lpstr>Мы гордые дети РОССИИ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РДШ-первые шаги</dc:title>
  <dc:creator>Пользователь</dc:creator>
  <cp:lastModifiedBy>Пользователь</cp:lastModifiedBy>
  <cp:revision>11</cp:revision>
  <dcterms:created xsi:type="dcterms:W3CDTF">2020-08-21T01:18:40Z</dcterms:created>
  <dcterms:modified xsi:type="dcterms:W3CDTF">2020-08-24T00:23:34Z</dcterms:modified>
</cp:coreProperties>
</file>