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2.xml" ContentType="application/vnd.openxmlformats-officedocument.drawingml.diagram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96" r:id="rId3"/>
    <p:sldId id="297" r:id="rId4"/>
    <p:sldId id="295" r:id="rId5"/>
    <p:sldId id="274" r:id="rId6"/>
    <p:sldId id="289" r:id="rId7"/>
    <p:sldId id="290" r:id="rId8"/>
    <p:sldId id="288" r:id="rId9"/>
    <p:sldId id="291" r:id="rId10"/>
    <p:sldId id="287" r:id="rId11"/>
    <p:sldId id="294" r:id="rId12"/>
    <p:sldId id="286" r:id="rId13"/>
    <p:sldId id="284" r:id="rId14"/>
    <p:sldId id="281" r:id="rId15"/>
    <p:sldId id="27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156D"/>
    <a:srgbClr val="FFFFCC"/>
    <a:srgbClr val="111111"/>
    <a:srgbClr val="CCFF99"/>
    <a:srgbClr val="000000"/>
    <a:srgbClr val="FF3399"/>
    <a:srgbClr val="3333CC"/>
    <a:srgbClr val="B225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409" autoAdjust="0"/>
    <p:restoredTop sz="99878" autoAdjust="0"/>
  </p:normalViewPr>
  <p:slideViewPr>
    <p:cSldViewPr>
      <p:cViewPr>
        <p:scale>
          <a:sx n="75" d="100"/>
          <a:sy n="75" d="100"/>
        </p:scale>
        <p:origin x="-99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818AD5-9301-4508-8D37-5B4131FD9AFA}" type="presOf" srcId="{9E53B189-0707-4064-9012-2711E3FFAF51}" destId="{5E98A81F-6172-48FF-A315-DC20E1D6D860}" srcOrd="0" destOrd="0" presId="urn:microsoft.com/office/officeart/2005/8/layout/venn3"/>
    <dgm:cxn modelId="{BAA02D7A-2BBE-4782-9DA9-F52FB95C226E}" type="presOf" srcId="{D831D0E8-FC2F-417C-8A50-B7132907CF42}" destId="{7639CDC6-C8AB-48DF-84F2-A06C8023F0E7}" srcOrd="0" destOrd="0" presId="urn:microsoft.com/office/officeart/2005/8/layout/venn3"/>
    <dgm:cxn modelId="{0670AD86-4B12-43C9-8616-D1FA607CEDFE}" type="presOf" srcId="{EF3DA76C-D868-4446-A08E-A80CAB3A147C}" destId="{71C6594F-E037-4259-BCD1-AAD3B842C68C}" srcOrd="0" destOrd="0" presId="urn:microsoft.com/office/officeart/2005/8/layout/venn3"/>
    <dgm:cxn modelId="{568829A0-3A55-405E-89D5-4FEC626E2F24}" type="presOf" srcId="{8FDD254B-A7A3-4B97-9FBB-6289B1A1C2D8}" destId="{F714F26A-66E6-47A5-BA72-4D05BE71D5ED}" srcOrd="0" destOrd="0" presId="urn:microsoft.com/office/officeart/2005/8/layout/venn3"/>
    <dgm:cxn modelId="{FE503565-F7FB-4B4F-8B3E-A0F043089C4F}" type="presOf" srcId="{66612BEF-459C-4E4F-BD0C-352D325DEF40}" destId="{446CA65D-CB69-46F3-B3D9-11BB3C3F4571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C653300C-E860-493C-AE32-5A7A5FE47333}" type="presParOf" srcId="{446CA65D-CB69-46F3-B3D9-11BB3C3F4571}" destId="{5E98A81F-6172-48FF-A315-DC20E1D6D860}" srcOrd="0" destOrd="0" presId="urn:microsoft.com/office/officeart/2005/8/layout/venn3"/>
    <dgm:cxn modelId="{7F7CA69A-62BB-44B9-AA3A-07EA607C37CB}" type="presParOf" srcId="{446CA65D-CB69-46F3-B3D9-11BB3C3F4571}" destId="{233A0F06-B176-4222-B794-F8A2ACEF7896}" srcOrd="1" destOrd="0" presId="urn:microsoft.com/office/officeart/2005/8/layout/venn3"/>
    <dgm:cxn modelId="{FC99624B-39A0-4238-93E7-7F33E808B21D}" type="presParOf" srcId="{446CA65D-CB69-46F3-B3D9-11BB3C3F4571}" destId="{F714F26A-66E6-47A5-BA72-4D05BE71D5ED}" srcOrd="2" destOrd="0" presId="urn:microsoft.com/office/officeart/2005/8/layout/venn3"/>
    <dgm:cxn modelId="{51F0B9AD-219A-41D5-9BEC-8EC9E9073DCC}" type="presParOf" srcId="{446CA65D-CB69-46F3-B3D9-11BB3C3F4571}" destId="{C1BB16E1-7DA5-48EB-B3D7-8BC424EC9F8B}" srcOrd="3" destOrd="0" presId="urn:microsoft.com/office/officeart/2005/8/layout/venn3"/>
    <dgm:cxn modelId="{2D26A00D-E8EE-47EC-BA45-B8640D276031}" type="presParOf" srcId="{446CA65D-CB69-46F3-B3D9-11BB3C3F4571}" destId="{71C6594F-E037-4259-BCD1-AAD3B842C68C}" srcOrd="4" destOrd="0" presId="urn:microsoft.com/office/officeart/2005/8/layout/venn3"/>
    <dgm:cxn modelId="{28B0F8A4-BF32-4962-A955-13F858FDDA0C}" type="presParOf" srcId="{446CA65D-CB69-46F3-B3D9-11BB3C3F4571}" destId="{DEE0814D-27E9-4EA5-92C4-69241B91B41B}" srcOrd="5" destOrd="0" presId="urn:microsoft.com/office/officeart/2005/8/layout/venn3"/>
    <dgm:cxn modelId="{677D9173-4E6A-443E-A121-D71A4B94A48F}" type="presParOf" srcId="{446CA65D-CB69-46F3-B3D9-11BB3C3F4571}" destId="{7639CDC6-C8AB-48DF-84F2-A06C8023F0E7}" srcOrd="6" destOrd="0" presId="urn:microsoft.com/office/officeart/2005/8/layout/ven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C6C211-70E2-41A7-836E-E6E25455AD9E}" type="presOf" srcId="{EAE1088C-D00C-4178-B118-09F4A6B86C1F}" destId="{F0D1C6A0-6AE3-4478-BCA0-1963AF8130D5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F5ACA3EC-4219-44B6-AA88-3B0D5D0490A2}" type="presOf" srcId="{55503469-2CDB-46B9-B6CD-6814AE157330}" destId="{6FC185DC-2AFF-4C48-ABA6-A267AA6D91B6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A4E4C070-B7EC-4DA0-95FB-63B0565751CD}" type="presOf" srcId="{CD68ACB4-957B-40B2-9AB7-BA3A4F59C6F2}" destId="{6EF1AF08-9334-480F-9092-2F9E329DD69C}" srcOrd="0" destOrd="0" presId="urn:microsoft.com/office/officeart/2005/8/layout/venn3"/>
    <dgm:cxn modelId="{6A7DA14D-2A69-415D-BA59-E15CE9D1F174}" type="presOf" srcId="{3C3D1718-21F3-40E3-8073-40B31DB53FAD}" destId="{F9C5F6B0-4D31-493A-9460-1EC566C3BB84}" srcOrd="0" destOrd="0" presId="urn:microsoft.com/office/officeart/2005/8/layout/venn3"/>
    <dgm:cxn modelId="{838304D3-C138-48DA-BB2F-2EED75907671}" type="presOf" srcId="{9B28D258-7D84-4D3E-A4D6-4DC2CAD20B9A}" destId="{218F0263-153A-4B8C-B3FB-8AB83B00CF86}" srcOrd="0" destOrd="0" presId="urn:microsoft.com/office/officeart/2005/8/layout/venn3"/>
    <dgm:cxn modelId="{AABC299C-882A-4223-A645-44D5B1D237E3}" type="presParOf" srcId="{F0D1C6A0-6AE3-4478-BCA0-1963AF8130D5}" destId="{F9C5F6B0-4D31-493A-9460-1EC566C3BB84}" srcOrd="0" destOrd="0" presId="urn:microsoft.com/office/officeart/2005/8/layout/venn3"/>
    <dgm:cxn modelId="{BAAEA268-BAAF-4236-BB0E-EE1EE92372D7}" type="presParOf" srcId="{F0D1C6A0-6AE3-4478-BCA0-1963AF8130D5}" destId="{B842DF3E-E78D-462F-A5CC-E16C67B01821}" srcOrd="1" destOrd="0" presId="urn:microsoft.com/office/officeart/2005/8/layout/venn3"/>
    <dgm:cxn modelId="{F22235B4-239A-4ABF-A4FB-E6A3BF8E97B8}" type="presParOf" srcId="{F0D1C6A0-6AE3-4478-BCA0-1963AF8130D5}" destId="{6EF1AF08-9334-480F-9092-2F9E329DD69C}" srcOrd="2" destOrd="0" presId="urn:microsoft.com/office/officeart/2005/8/layout/venn3"/>
    <dgm:cxn modelId="{63D616E2-3AC5-40BA-B5BE-A56FD8AD709B}" type="presParOf" srcId="{F0D1C6A0-6AE3-4478-BCA0-1963AF8130D5}" destId="{B4C4B1EE-0694-4A8B-ADE2-6079FF95B405}" srcOrd="3" destOrd="0" presId="urn:microsoft.com/office/officeart/2005/8/layout/venn3"/>
    <dgm:cxn modelId="{147F2427-EEDF-4529-A850-81948613BE5D}" type="presParOf" srcId="{F0D1C6A0-6AE3-4478-BCA0-1963AF8130D5}" destId="{6FC185DC-2AFF-4C48-ABA6-A267AA6D91B6}" srcOrd="4" destOrd="0" presId="urn:microsoft.com/office/officeart/2005/8/layout/venn3"/>
    <dgm:cxn modelId="{EA6333A3-35F4-4F3F-A78D-36CE18E8F939}" type="presParOf" srcId="{F0D1C6A0-6AE3-4478-BCA0-1963AF8130D5}" destId="{8F737D8B-7FC9-4805-BF3E-0815E46E311C}" srcOrd="5" destOrd="0" presId="urn:microsoft.com/office/officeart/2005/8/layout/venn3"/>
    <dgm:cxn modelId="{35687C14-42EC-4B58-A5E3-53AFF0A99385}" type="presParOf" srcId="{F0D1C6A0-6AE3-4478-BCA0-1963AF8130D5}" destId="{218F0263-153A-4B8C-B3FB-8AB83B00CF86}" srcOrd="6" destOrd="0" presId="urn:microsoft.com/office/officeart/2005/8/layout/venn3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F50F7D-D765-4CA2-B73B-7A8082687BB2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AB06C9-BD5C-4E1D-A3F3-E7E73331E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3789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19AC23C-80BF-4ACF-AF14-3B6FA6F25FE6}" type="slidenum">
              <a:rPr lang="ru-RU" sz="1200">
                <a:latin typeface="+mn-lt"/>
              </a:rPr>
              <a:pPr algn="r">
                <a:defRPr/>
              </a:pPr>
              <a:t>2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7BD43B-CC3B-4233-8C43-AD5ADD1DA2D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3CF7A8-80DC-4628-8C9F-E704B838867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D9B053-7666-4505-9E04-99337A817DB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8570A20-F4FF-4A6C-B7CF-35A25017A7B4}" type="slidenum">
              <a:rPr lang="ru-RU" sz="1200">
                <a:latin typeface="+mn-lt"/>
              </a:rPr>
              <a:pPr algn="r">
                <a:defRPr/>
              </a:pPr>
              <a:t>3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935C401-66D1-4B7C-B21F-C06C4B732FC4}" type="slidenum">
              <a:rPr lang="ru-RU" sz="1200">
                <a:latin typeface="+mn-lt"/>
              </a:rPr>
              <a:pPr algn="r">
                <a:defRPr/>
              </a:pPr>
              <a:t>4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249DA0-3BA9-4E48-9875-FAFA50F47A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AD0C8F-02EC-4675-9635-49099F83343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96F669-58D5-4B92-BA7B-87DC5F42D20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4BE47-1B2A-4419-8ADA-C5B865EB678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05F48F-F027-4BDE-A79D-C65C3BA5D5D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802DAB-50CA-4220-A56A-45688D08B9B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623A6-5A41-4BB2-9B62-3EAC44EA88E8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B075A-4889-46A5-9D6F-88996087E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0A03E-A758-4184-A7F6-134CE1F44099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5F6FB-54A4-4491-AAC1-F6C08D1B6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EA0B4-E21D-45E0-AC94-364012C53D6A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9D6F7-0BAC-411E-AD80-318A8355D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79145-64EA-48E1-BCA9-865C95C9F118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40FA9-A908-4CF1-B512-159691CBC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7CD4D-5DB6-46B9-A4D0-A332B7877C62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2E69C-E062-42CF-9F2F-81B298151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094D1-2352-4800-9205-8D63C2E68844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D32BE-9042-4321-AA99-890023B9E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D1E53-B76A-4E8C-AA5A-A40360F0EC9A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6C1A8-F103-4A5A-A58F-CB3E35841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7B7D0-FE3E-4851-A234-CDA93DF27C4E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E5443-3592-4FE8-BC0C-45AAA7AC6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D25A9-D55F-4EF5-8408-E1C82DEBB88C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A56AF-99C0-4C42-91D8-A6FF32323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1AB65-9DBF-4988-A16B-26E05F29E776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BC919-8B12-494E-A3E7-110AA0BF7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9F338-B3C0-4B64-B4C9-AB076140C945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24827-381D-4AA0-865D-AD8CB9058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D05D4F-347C-4FFD-B587-00C19FCAC483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C38FAA-B4FD-4F5B-AEE6-18A64C98F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72" r:id="rId9"/>
    <p:sldLayoutId id="2147483663" r:id="rId10"/>
    <p:sldLayoutId id="2147483662" r:id="rId11"/>
  </p:sldLayoutIdLst>
  <p:transition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0ADD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31.gif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73238"/>
            <a:ext cx="554355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8"/>
          <p:cNvSpPr>
            <a:spLocks noGrp="1"/>
          </p:cNvSpPr>
          <p:nvPr>
            <p:ph type="subTitle" idx="4294967295"/>
          </p:nvPr>
        </p:nvSpPr>
        <p:spPr>
          <a:xfrm>
            <a:off x="1692275" y="0"/>
            <a:ext cx="7451725" cy="2205038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 smtClean="0"/>
              <a:t>МБДОУ «ДЕТСКИЙ САД № </a:t>
            </a:r>
            <a:r>
              <a:rPr lang="ru-RU" sz="2400" b="1" smtClean="0">
                <a:latin typeface="Times New Roman" pitchFamily="18" charset="0"/>
              </a:rPr>
              <a:t>3</a:t>
            </a:r>
            <a:r>
              <a:rPr lang="ru-RU" sz="2400" b="1" smtClean="0"/>
              <a:t> кп.Горные Ключи»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 smtClean="0"/>
              <a:t>районный семинар дошкольных работников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 i="1" smtClean="0">
                <a:solidFill>
                  <a:srgbClr val="B22516"/>
                </a:solidFill>
                <a:latin typeface="Castellar" pitchFamily="18" charset="0"/>
              </a:rPr>
              <a:t>«ТВОРЧЕСКИЙ ВОСПИТАТЕЛЬ-</a:t>
            </a:r>
            <a:endParaRPr lang="ru-RU" sz="2400" b="1" i="1" smtClean="0">
              <a:solidFill>
                <a:srgbClr val="B22516"/>
              </a:solidFill>
              <a:latin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 i="1" smtClean="0">
                <a:solidFill>
                  <a:srgbClr val="B22516"/>
                </a:solidFill>
                <a:latin typeface="Castellar" pitchFamily="18" charset="0"/>
              </a:rPr>
              <a:t>ТВОРЧЕСКИЕ ДЕТИ!»</a:t>
            </a:r>
          </a:p>
          <a:p>
            <a:pPr marL="0" indent="0" algn="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 i="1" smtClean="0">
                <a:latin typeface="Castellar" pitchFamily="18" charset="0"/>
              </a:rPr>
              <a:t>26.04.2023</a:t>
            </a:r>
            <a:r>
              <a:rPr lang="ru-RU" sz="2100" b="1" i="1" smtClean="0">
                <a:latin typeface="Castellar" pitchFamily="18" charset="0"/>
              </a:rPr>
              <a:t> г.</a:t>
            </a:r>
          </a:p>
        </p:txBody>
      </p:sp>
      <p:pic>
        <p:nvPicPr>
          <p:cNvPr id="14339" name="Picture 9" descr="16824867772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1350" y="2060575"/>
            <a:ext cx="342265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260350"/>
            <a:ext cx="8245475" cy="946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	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«Путешествие в страну профессий» </a:t>
            </a:r>
          </a:p>
          <a:p>
            <a:pPr algn="r"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воспитатель Н.А.Боярчук</a:t>
            </a:r>
          </a:p>
        </p:txBody>
      </p:sp>
      <p:pic>
        <p:nvPicPr>
          <p:cNvPr id="31746" name="Picture 7" descr="16824867315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981075"/>
            <a:ext cx="338455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8" descr="16824867315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1196975"/>
            <a:ext cx="410527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0" y="188913"/>
            <a:ext cx="7891463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Предметно-пространственная среда ДОУ</a:t>
            </a:r>
            <a:endParaRPr lang="ru-RU" sz="2400" b="1" i="1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pic>
        <p:nvPicPr>
          <p:cNvPr id="33794" name="Picture 5" descr="16824867315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5175"/>
            <a:ext cx="4284663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6" descr="16824867315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9038" y="836613"/>
            <a:ext cx="4144962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785813"/>
            <a:ext cx="8501063" cy="396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ru-RU" sz="2000" b="1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pic>
        <p:nvPicPr>
          <p:cNvPr id="34818" name="Picture 5" descr="16824867315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39975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6" descr="16824867315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0"/>
            <a:ext cx="6659562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7" descr="16824867315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68638"/>
            <a:ext cx="52197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8" descr="168248677719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5600" y="3141663"/>
            <a:ext cx="370840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73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практикум </a:t>
            </a:r>
          </a:p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«Игры на развитие креативного мышления»</a:t>
            </a:r>
          </a:p>
          <a:p>
            <a:pPr algn="just">
              <a:defRPr/>
            </a:pPr>
            <a:endParaRPr lang="ru-RU" sz="28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6866" name="Picture 4" descr="16824867315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6613"/>
            <a:ext cx="4745038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5" descr="16824867315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3188" y="908050"/>
            <a:ext cx="3960812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1000125"/>
            <a:ext cx="8715375" cy="396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	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58188" y="5643563"/>
            <a:ext cx="428625" cy="12144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0350"/>
            <a:ext cx="835342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0963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9250" y="5226050"/>
            <a:ext cx="31670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1000125"/>
            <a:ext cx="8715375" cy="396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58188" y="5643563"/>
            <a:ext cx="428625" cy="12144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8424863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4718050"/>
            <a:ext cx="14081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Выноска-облако 3"/>
          <p:cNvGrpSpPr>
            <a:grpSpLocks/>
          </p:cNvGrpSpPr>
          <p:nvPr/>
        </p:nvGrpSpPr>
        <p:grpSpPr bwMode="auto">
          <a:xfrm>
            <a:off x="0" y="0"/>
            <a:ext cx="4067175" cy="4437063"/>
            <a:chOff x="84" y="476"/>
            <a:chExt cx="3698" cy="2796"/>
          </a:xfrm>
        </p:grpSpPr>
        <p:pic>
          <p:nvPicPr>
            <p:cNvPr id="17411" name="Выноска-облако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4" y="476"/>
              <a:ext cx="3698" cy="2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 Box 3"/>
            <p:cNvSpPr txBox="1">
              <a:spLocks noChangeArrowheads="1"/>
            </p:cNvSpPr>
            <p:nvPr/>
          </p:nvSpPr>
          <p:spPr bwMode="auto">
            <a:xfrm>
              <a:off x="631" y="692"/>
              <a:ext cx="2351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>
                <a:defRPr/>
              </a:pPr>
              <a:r>
                <a:rPr lang="ru-RU" sz="240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тема «Творческий воспитатель -творческие дети!!</a:t>
              </a:r>
            </a:p>
          </p:txBody>
        </p:sp>
      </p:grpSp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3113" y="0"/>
            <a:ext cx="5830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1000125"/>
            <a:ext cx="8715375" cy="396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58188" y="5643563"/>
            <a:ext cx="428625" cy="12144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412875"/>
            <a:ext cx="8351837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Rectangle 6"/>
          <p:cNvSpPr>
            <a:spLocks noGrp="1"/>
          </p:cNvSpPr>
          <p:nvPr>
            <p:ph type="ctrTitle"/>
          </p:nvPr>
        </p:nvSpPr>
        <p:spPr>
          <a:xfrm>
            <a:off x="250825" y="0"/>
            <a:ext cx="8785225" cy="1268413"/>
          </a:xfrm>
        </p:spPr>
        <p:txBody>
          <a:bodyPr tIns="45720" rIns="0"/>
          <a:lstStyle/>
          <a:p>
            <a:pPr algn="l">
              <a:defRPr/>
            </a:pPr>
            <a:r>
              <a:rPr lang="ru-RU" sz="2400" i="1" smtClean="0">
                <a:solidFill>
                  <a:schemeClr val="tx1"/>
                </a:solidFill>
                <a:effectLst/>
                <a:latin typeface="Times New Roman" pitchFamily="18" charset="0"/>
              </a:rPr>
              <a:t>Районный методический семинар приурочен празднованию 200-летия  со  дня рождения Константина Дмитриевича Ушинского –  одного из основателей российской педагогики.</a:t>
            </a:r>
            <a:r>
              <a:rPr lang="ru-RU" sz="2000" i="1" smtClean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Выноска-облако 3"/>
          <p:cNvGrpSpPr>
            <a:grpSpLocks/>
          </p:cNvGrpSpPr>
          <p:nvPr/>
        </p:nvGrpSpPr>
        <p:grpSpPr bwMode="auto">
          <a:xfrm>
            <a:off x="-541338" y="908050"/>
            <a:ext cx="5870576" cy="4799013"/>
            <a:chOff x="84" y="476"/>
            <a:chExt cx="3698" cy="2796"/>
          </a:xfrm>
        </p:grpSpPr>
        <p:pic>
          <p:nvPicPr>
            <p:cNvPr id="21507" name="Выноска-облако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4" y="476"/>
              <a:ext cx="3698" cy="2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 Box 3"/>
            <p:cNvSpPr txBox="1">
              <a:spLocks noChangeArrowheads="1"/>
            </p:cNvSpPr>
            <p:nvPr/>
          </p:nvSpPr>
          <p:spPr bwMode="auto">
            <a:xfrm>
              <a:off x="631" y="692"/>
              <a:ext cx="2352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/>
              <a:endPara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/>
              <a:endPara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/>
              <a:endParaRPr lang="ru-RU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endParaRPr>
            </a:p>
            <a:p>
              <a:pPr algn="ctr"/>
              <a:endParaRPr lang="ru-RU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endParaRPr>
            </a:p>
            <a:p>
              <a:pPr algn="ctr"/>
              <a:r>
                <a:rPr lang="ru-RU" sz="240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В ВОСПИТАНИИ ВСЁ ДОЛЖНО ОСНОВЫВАТЬСЯ НА ЛИЧНОСТИ ВОСПИТАТЕЛЯ, НИКАКИЕ УСТАВЫ И ПРОГРАММЫ  НЕ МОГУТ ЗАМЕНИТЬ ЛИЧНОСТИ</a:t>
              </a:r>
              <a:r>
                <a:rPr lang="ru-RU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 </a:t>
              </a:r>
              <a:r>
                <a:rPr lang="ru-RU" sz="240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В ДЕЛЕ ВОСПИТАНИЯ</a:t>
              </a:r>
              <a:r>
                <a:rPr lang="ru-RU" sz="240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…</a:t>
              </a:r>
            </a:p>
            <a:p>
              <a:pPr algn="ctr"/>
              <a:r>
                <a:rPr lang="ru-RU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                   К.Д.Ушинский</a:t>
              </a:r>
              <a:endParaRPr lang="ru-RU" sz="2000" b="1">
                <a:solidFill>
                  <a:srgbClr val="11111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2150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6925" y="0"/>
            <a:ext cx="4537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4813"/>
            <a:ext cx="91440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Выноска-облако 3"/>
          <p:cNvGrpSpPr>
            <a:grpSpLocks/>
          </p:cNvGrpSpPr>
          <p:nvPr/>
        </p:nvGrpSpPr>
        <p:grpSpPr bwMode="auto">
          <a:xfrm>
            <a:off x="-612775" y="-242888"/>
            <a:ext cx="5151438" cy="4292601"/>
            <a:chOff x="2427" y="564"/>
            <a:chExt cx="3245" cy="2704"/>
          </a:xfrm>
        </p:grpSpPr>
        <p:pic>
          <p:nvPicPr>
            <p:cNvPr id="25605" name="Выноска-облако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27" y="564"/>
              <a:ext cx="3245" cy="2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 Box 3"/>
            <p:cNvSpPr txBox="1">
              <a:spLocks noChangeArrowheads="1"/>
            </p:cNvSpPr>
            <p:nvPr/>
          </p:nvSpPr>
          <p:spPr bwMode="auto">
            <a:xfrm>
              <a:off x="2909" y="782"/>
              <a:ext cx="2058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В МУЗЕЙ В ДЕТСКОМ САДУ.</a:t>
              </a:r>
            </a:p>
          </p:txBody>
        </p:sp>
      </p:grpSp>
      <p:pic>
        <p:nvPicPr>
          <p:cNvPr id="25602" name="Picture 7" descr="16824867772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0"/>
            <a:ext cx="4716462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8" descr="16824867772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2133600"/>
            <a:ext cx="39592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9" descr="168248677718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64275" y="2997200"/>
            <a:ext cx="2879725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16824867315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125538"/>
            <a:ext cx="3600450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4" descr="168248673158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125538"/>
            <a:ext cx="3494087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5"/>
          <p:cNvSpPr>
            <a:spLocks noGrp="1"/>
          </p:cNvSpPr>
          <p:nvPr>
            <p:ph type="ctrTitle" idx="4294967295"/>
          </p:nvPr>
        </p:nvSpPr>
        <p:spPr>
          <a:xfrm>
            <a:off x="685800" y="188913"/>
            <a:ext cx="8134350" cy="1079500"/>
          </a:xfrm>
        </p:spPr>
        <p:txBody>
          <a:bodyPr/>
          <a:lstStyle/>
          <a:p>
            <a:pPr algn="ctr" eaLnBrk="1" hangingPunct="1"/>
            <a:r>
              <a:rPr lang="ru-RU" sz="2800" b="1" i="1" smtClean="0">
                <a:solidFill>
                  <a:schemeClr val="tx1"/>
                </a:solidFill>
                <a:latin typeface="Times New Roman" pitchFamily="18" charset="0"/>
              </a:rPr>
              <a:t>«Путешествие в сказку» </a:t>
            </a:r>
            <a:br>
              <a:rPr lang="ru-RU" sz="28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800" b="1" i="1" smtClean="0">
                <a:solidFill>
                  <a:schemeClr val="tx1"/>
                </a:solidFill>
                <a:latin typeface="Times New Roman" pitchFamily="18" charset="0"/>
              </a:rPr>
              <a:t>воспитатель Е.В. Рыбальченко.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Выноска-облако 3"/>
          <p:cNvGrpSpPr>
            <a:grpSpLocks/>
          </p:cNvGrpSpPr>
          <p:nvPr/>
        </p:nvGrpSpPr>
        <p:grpSpPr bwMode="auto">
          <a:xfrm>
            <a:off x="323850" y="188913"/>
            <a:ext cx="7877175" cy="5194300"/>
            <a:chOff x="84" y="476"/>
            <a:chExt cx="4962" cy="2819"/>
          </a:xfrm>
        </p:grpSpPr>
        <p:pic>
          <p:nvPicPr>
            <p:cNvPr id="29700" name="Выноска-облако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4" y="476"/>
              <a:ext cx="4962" cy="2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 Box 2"/>
            <p:cNvSpPr txBox="1">
              <a:spLocks noChangeArrowheads="1"/>
            </p:cNvSpPr>
            <p:nvPr/>
          </p:nvSpPr>
          <p:spPr bwMode="auto">
            <a:xfrm>
              <a:off x="805" y="604"/>
              <a:ext cx="3175" cy="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«Компьютер- друг или враг?»</a:t>
              </a:r>
            </a:p>
            <a:p>
              <a:pPr algn="ctr">
                <a:defRPr/>
              </a:pPr>
              <a:r>
                <a:rPr lang="ru-RU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воспитатель Г.П.Головкина</a:t>
              </a:r>
              <a:endParaRPr lang="ru-RU" sz="2800" b="1">
                <a:solidFill>
                  <a:srgbClr val="1111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2969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84313"/>
            <a:ext cx="43561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9" descr="168248673156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1541463"/>
            <a:ext cx="3708400" cy="53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</TotalTime>
  <Words>85</Words>
  <Application>Microsoft Office PowerPoint</Application>
  <PresentationFormat>Экран (4:3)</PresentationFormat>
  <Paragraphs>50</Paragraphs>
  <Slides>15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Constantia</vt:lpstr>
      <vt:lpstr>Wingdings 2</vt:lpstr>
      <vt:lpstr>Times New Roman</vt:lpstr>
      <vt:lpstr>Castellar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«Путешествие в сказку»  воспитатель Е.В. Рыбальченко.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cp:lastModifiedBy>User</cp:lastModifiedBy>
  <cp:revision>113</cp:revision>
  <dcterms:modified xsi:type="dcterms:W3CDTF">2023-05-02T05:15:23Z</dcterms:modified>
</cp:coreProperties>
</file>