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69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7" d="100"/>
          <a:sy n="77" d="100"/>
        </p:scale>
        <p:origin x="-37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cover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cover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cover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8/23/2020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cover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cover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cover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8/23/2020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ransition spd="slow">
    <p:cover dir="r"/>
  </p:transition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итоговый проект как средство реализации ФГОС.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Зам.директора по УВР Пономарёва С.В.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«СОШ кп.Горные Ключи»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211444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3892" y="2721621"/>
            <a:ext cx="973712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 algn="just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ольшая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обучающихся выполнили проекты по истории (20% от общего числа), биологии (18%), математике(12,2%).</a:t>
            </a:r>
          </a:p>
        </p:txBody>
      </p:sp>
    </p:spTree>
    <p:extLst>
      <p:ext uri="{BB962C8B-B14F-4D97-AF65-F5344CB8AC3E}">
        <p14:creationId xmlns:p14="http://schemas.microsoft.com/office/powerpoint/2010/main" val="1896229471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63827" y="1790162"/>
            <a:ext cx="976427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15963" algn="just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зависимости от выбранного предмета и темы проекта конечными продуктами проекта стали: творческая работа, фотовыставка, папка с информационными материалами, анализ данных социологического опроса, наглядное пособие, проектная смета.</a:t>
            </a:r>
          </a:p>
        </p:txBody>
      </p:sp>
    </p:spTree>
    <p:extLst>
      <p:ext uri="{BB962C8B-B14F-4D97-AF65-F5344CB8AC3E}">
        <p14:creationId xmlns:p14="http://schemas.microsoft.com/office/powerpoint/2010/main" val="216428631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6480" y="932362"/>
            <a:ext cx="6241816" cy="13716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Итоги социологического опроса</a:t>
            </a:r>
            <a:endParaRPr lang="ru-RU" sz="3600" b="1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" r="7225"/>
          <a:stretch>
            <a:fillRect/>
          </a:stretch>
        </p:blipFill>
        <p:spPr>
          <a:xfrm>
            <a:off x="7637173" y="1041400"/>
            <a:ext cx="3521006" cy="47752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 тему «Слова-паразиты в речи учащихся»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842573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827" y="1068286"/>
            <a:ext cx="6241816" cy="1371600"/>
          </a:xfrm>
        </p:spPr>
        <p:txBody>
          <a:bodyPr/>
          <a:lstStyle/>
          <a:p>
            <a:r>
              <a:rPr lang="ru-RU" b="1" dirty="0" smtClean="0"/>
              <a:t>Подборка фотографий </a:t>
            </a:r>
            <a:endParaRPr lang="ru-RU" b="1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" r="7225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«Симметрия в неживой природе»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98961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183" y="1154783"/>
            <a:ext cx="6241816" cy="1371600"/>
          </a:xfrm>
        </p:spPr>
        <p:txBody>
          <a:bodyPr/>
          <a:lstStyle/>
          <a:p>
            <a:r>
              <a:rPr lang="ru-RU" b="1" dirty="0" smtClean="0"/>
              <a:t>Подборка </a:t>
            </a:r>
            <a:r>
              <a:rPr lang="ru-RU" b="1" dirty="0" smtClean="0"/>
              <a:t>фотографий</a:t>
            </a:r>
            <a:endParaRPr lang="ru-RU" b="1" dirty="0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" r="7225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«Вулканы-великая мощь природы»</a:t>
            </a:r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516668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0112" y="870578"/>
            <a:ext cx="6241816" cy="1371600"/>
          </a:xfrm>
        </p:spPr>
        <p:txBody>
          <a:bodyPr/>
          <a:lstStyle/>
          <a:p>
            <a:r>
              <a:rPr lang="ru-RU" b="1" dirty="0"/>
              <a:t>Подборка фотографий 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5" r="7225" b="40814"/>
          <a:stretch/>
        </p:blipFill>
        <p:spPr>
          <a:xfrm>
            <a:off x="7476993" y="1572740"/>
            <a:ext cx="3063347" cy="282626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«Симметрия в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неживой </a:t>
            </a: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9229014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b="1" dirty="0" smtClean="0"/>
              <a:t>Схема</a:t>
            </a:r>
            <a:endParaRPr lang="ru-RU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7" t="4498" r="2100" b="12691"/>
          <a:stretch/>
        </p:blipFill>
        <p:spPr>
          <a:xfrm rot="16200000">
            <a:off x="6413163" y="1705231"/>
            <a:ext cx="4707923" cy="352167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4242016" cy="1751000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«Теория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игр. Кубик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Рубика»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998848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Памятка. Проект «Грамотность –залог профессиональной карьеры»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6" t="13873"/>
          <a:stretch/>
        </p:blipFill>
        <p:spPr>
          <a:xfrm rot="10800000">
            <a:off x="2322281" y="2372496"/>
            <a:ext cx="7155351" cy="3645241"/>
          </a:xfrm>
        </p:spPr>
      </p:pic>
    </p:spTree>
    <p:extLst>
      <p:ext uri="{BB962C8B-B14F-4D97-AF65-F5344CB8AC3E}">
        <p14:creationId xmlns:p14="http://schemas.microsoft.com/office/powerpoint/2010/main" val="373110457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«Слова-паразиты в речи учащихся»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5" r="8085" b="7393"/>
          <a:stretch/>
        </p:blipFill>
        <p:spPr>
          <a:xfrm rot="16200000">
            <a:off x="4053103" y="2841964"/>
            <a:ext cx="3385579" cy="3113902"/>
          </a:xfrm>
        </p:spPr>
      </p:pic>
    </p:spTree>
    <p:extLst>
      <p:ext uri="{BB962C8B-B14F-4D97-AF65-F5344CB8AC3E}">
        <p14:creationId xmlns:p14="http://schemas.microsoft.com/office/powerpoint/2010/main" val="164557580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407" y="652311"/>
            <a:ext cx="7714447" cy="555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68132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7756" y="1063357"/>
            <a:ext cx="901521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0238" algn="just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Индивидуальный итоговый проект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учебный проект, выполняемый обучающимся в рамках одного или нескольких учебных предметов с целью демонстрации своих достижений в самостоятельном освоении содержания и методов избранных областей знаний и/или видов деятельности и способности проектировать и осуществлять целесообразную и результативную деятельность (учебно-познавательную, конструкторскую, социальную, художественно-творческую, иную). </a:t>
            </a:r>
          </a:p>
          <a:p>
            <a:pPr indent="630238"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итоговый проект является основным объектом оценки метапредметных результатов, полученных обучающимися в ходе освоения междисциплинарных учебных программ.</a:t>
            </a:r>
          </a:p>
        </p:txBody>
      </p:sp>
    </p:spTree>
    <p:extLst>
      <p:ext uri="{BB962C8B-B14F-4D97-AF65-F5344CB8AC3E}">
        <p14:creationId xmlns:p14="http://schemas.microsoft.com/office/powerpoint/2010/main" val="2476461357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920809"/>
          </a:xfrm>
        </p:spPr>
        <p:txBody>
          <a:bodyPr/>
          <a:lstStyle/>
          <a:p>
            <a:r>
              <a:rPr lang="ru-RU" b="1" dirty="0" smtClean="0"/>
              <a:t>Особенности организации работы: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•	</a:t>
            </a:r>
            <a:r>
              <a:rPr lang="ru-RU" b="1" dirty="0"/>
              <a:t>результаты должны быть значимы не только для ученика, но и для «внешнего потребителя» (как правило «внешним потребителем» могут быть одноклассники, учащиеся школы, представители социума)</a:t>
            </a:r>
          </a:p>
          <a:p>
            <a:pPr algn="just"/>
            <a:r>
              <a:rPr lang="ru-RU" b="1" dirty="0"/>
              <a:t>•	работа над проектом должна включать формирование коммуникативных УУД</a:t>
            </a:r>
          </a:p>
          <a:p>
            <a:pPr algn="just"/>
            <a:r>
              <a:rPr lang="ru-RU" b="1" dirty="0"/>
              <a:t>•	организация работы должна включать различные виды деятельности</a:t>
            </a:r>
          </a:p>
          <a:p>
            <a:pPr algn="just"/>
            <a:r>
              <a:rPr lang="ru-RU" b="1" dirty="0"/>
              <a:t>•	тема проекта (исследования) должна быть интересна и ученику, и учителю</a:t>
            </a:r>
          </a:p>
          <a:p>
            <a:pPr algn="just"/>
            <a:r>
              <a:rPr lang="ru-RU" b="1" dirty="0"/>
              <a:t>•	суть проблемы должна быть понятна ученику, важно учитывать возрастные особенности, учебный и жизненный опыт учащегося </a:t>
            </a:r>
          </a:p>
          <a:p>
            <a:pPr algn="just"/>
            <a:r>
              <a:rPr lang="ru-RU" b="1" dirty="0"/>
              <a:t>•	организация работы должна строиться на взаимодействии учителя и ученика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5833983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требования: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ru-RU" b="1" dirty="0"/>
              <a:t>- </a:t>
            </a:r>
            <a:r>
              <a:rPr lang="ru-RU" sz="2800" b="1" dirty="0"/>
              <a:t>требования к подготовке итогового индивидуального проекта;</a:t>
            </a:r>
          </a:p>
          <a:p>
            <a:pPr algn="just"/>
            <a:r>
              <a:rPr lang="ru-RU" sz="2800" b="1" dirty="0"/>
              <a:t>-требования к содержанию и направленности проекта;</a:t>
            </a:r>
          </a:p>
          <a:p>
            <a:pPr algn="just"/>
            <a:r>
              <a:rPr lang="ru-RU" sz="2800" b="1" dirty="0"/>
              <a:t>- типы проектов и формы представления результатов;</a:t>
            </a:r>
          </a:p>
          <a:p>
            <a:pPr algn="just"/>
            <a:r>
              <a:rPr lang="ru-RU" sz="2800" b="1" dirty="0"/>
              <a:t>-этапы и примерные сроки работы над проектом;</a:t>
            </a:r>
          </a:p>
          <a:p>
            <a:pPr algn="just"/>
            <a:r>
              <a:rPr lang="ru-RU" sz="2800" b="1" dirty="0"/>
              <a:t>- требования к оформлению ИИП;</a:t>
            </a:r>
          </a:p>
          <a:p>
            <a:pPr algn="just"/>
            <a:r>
              <a:rPr lang="ru-RU" sz="2800" b="1" dirty="0"/>
              <a:t>- требования к защите итогового индивидуального проекта.</a:t>
            </a:r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384388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22173" y="1058654"/>
            <a:ext cx="968769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30238" algn="just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организации проектной деятельности учителями школы был подготовлен перечень тем, предлагаемых учащимся для индивидуального итогового проекта.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30238"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Выбранная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должна быть актуальна для учащегося, созвучна его интересам и стремлениям. Каждый обучающийся самостоятельно выбрал руководителя и тему проекта. </a:t>
            </a: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630238" algn="just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Именно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должен помочь учащемуся определить какая проблема будет им решаться в ходе работы над проектом.</a:t>
            </a:r>
          </a:p>
        </p:txBody>
      </p:sp>
    </p:spTree>
    <p:extLst>
      <p:ext uri="{BB962C8B-B14F-4D97-AF65-F5344CB8AC3E}">
        <p14:creationId xmlns:p14="http://schemas.microsoft.com/office/powerpoint/2010/main" val="74272164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45061"/>
            <a:ext cx="9601196" cy="797241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тем, выбранных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обучающимися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034862"/>
            <a:ext cx="9601196" cy="4131160"/>
          </a:xfrm>
        </p:spPr>
        <p:txBody>
          <a:bodyPr>
            <a:normAutofit fontScale="62500" lnSpcReduction="20000"/>
          </a:bodyPr>
          <a:lstStyle/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Вулканические загадки;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появления двуглавого орла;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Психогеометрия;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подготовка музыканта к концертному выступлению;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Рычаги в быту и живой природе;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Симметрия в неживой природе;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Грамотность-залог профессиональной карьеры;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Жители нашего посёлка-участники Даманских событий;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Аббревиатура в названиях торговых брендов;</a:t>
            </a:r>
          </a:p>
          <a:p>
            <a:r>
              <a:rPr lang="ru-RU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Н.М.Пржевальский и его путешествие по Уссурийскому краю.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45287286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проектов: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b="1" dirty="0"/>
              <a:t>информационный (поисковый) направлен на сбор информации об объекте, явлении, на её анализ и обобщение фактов;</a:t>
            </a:r>
          </a:p>
          <a:p>
            <a:pPr algn="just"/>
            <a:r>
              <a:rPr lang="ru-RU" b="1" dirty="0"/>
              <a:t>исследовательский – подчинённый логике небольшого исследования, имеет структуру, совпадающую с исследованием;</a:t>
            </a:r>
          </a:p>
          <a:p>
            <a:pPr algn="just"/>
            <a:r>
              <a:rPr lang="ru-RU" b="1" dirty="0"/>
              <a:t>творческий – предлагает максимально свободный подход к представлению результата; </a:t>
            </a:r>
          </a:p>
          <a:p>
            <a:pPr algn="just"/>
            <a:r>
              <a:rPr lang="ru-RU" b="1" dirty="0"/>
              <a:t>практико-ориентированный (прикладной)– нацелен на социальные интересы участников проекта или заказчика.</a:t>
            </a:r>
          </a:p>
          <a:p>
            <a:pPr algn="just"/>
            <a:r>
              <a:rPr lang="ru-RU" b="1" dirty="0"/>
              <a:t> Интересы обучающихся оказались разносторонними (как в выборе области  , так и в выборе темы</a:t>
            </a:r>
            <a:r>
              <a:rPr lang="ru-RU" b="1" dirty="0" smtClean="0"/>
              <a:t>). В </a:t>
            </a:r>
            <a:r>
              <a:rPr lang="ru-RU" b="1" dirty="0"/>
              <a:t>основном большинство проектов были исследовательскими и практико-ориентированными.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862680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01" y="0"/>
            <a:ext cx="6972303" cy="610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67875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62</TotalTime>
  <Words>468</Words>
  <Application>Microsoft Office PowerPoint</Application>
  <PresentationFormat>Произвольный</PresentationFormat>
  <Paragraphs>53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Натуральные материалы</vt:lpstr>
      <vt:lpstr>Индивидуальный итоговый проект как средство реализации ФГОС. </vt:lpstr>
      <vt:lpstr>Презентация PowerPoint</vt:lpstr>
      <vt:lpstr>Презентация PowerPoint</vt:lpstr>
      <vt:lpstr>Особенности организации работы:</vt:lpstr>
      <vt:lpstr>Основные требования:</vt:lpstr>
      <vt:lpstr>Презентация PowerPoint</vt:lpstr>
      <vt:lpstr>Примеры тем, выбранных обучающимися</vt:lpstr>
      <vt:lpstr>Виды проектов:</vt:lpstr>
      <vt:lpstr>Презентация PowerPoint</vt:lpstr>
      <vt:lpstr>Презентация PowerPoint</vt:lpstr>
      <vt:lpstr>Презентация PowerPoint</vt:lpstr>
      <vt:lpstr>Итоги социологического опроса</vt:lpstr>
      <vt:lpstr>Подборка фотографий </vt:lpstr>
      <vt:lpstr>Подборка фотографий</vt:lpstr>
      <vt:lpstr>Подборка фотографий </vt:lpstr>
      <vt:lpstr>Схема</vt:lpstr>
      <vt:lpstr>Памятка. Проект «Грамотность –залог профессиональной карьеры»</vt:lpstr>
      <vt:lpstr>Проект «Слова-паразиты в речи учащихся»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Индивидуальный итоговый проект как средство реализации ФГОС.</dc:title>
  <dc:creator>Пользователь Windows</dc:creator>
  <cp:lastModifiedBy>milyuk_larisa@mail.ru</cp:lastModifiedBy>
  <cp:revision>7</cp:revision>
  <dcterms:created xsi:type="dcterms:W3CDTF">2020-08-23T07:29:17Z</dcterms:created>
  <dcterms:modified xsi:type="dcterms:W3CDTF">2020-08-23T08:50:18Z</dcterms:modified>
</cp:coreProperties>
</file>