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исчисляется сумма налога на земельные участки, приобретённые для жилищного </a:t>
            </a:r>
            <a:r>
              <a:rPr lang="ru-RU" sz="1800" b="1" dirty="0" smtClean="0"/>
              <a:t>строительства</a:t>
            </a: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  </a:t>
            </a:r>
            <a:endParaRPr lang="ru-RU" sz="1400" dirty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Физические лица могут приобретать в собственность земельные участки как для индивидуального жилищного строительства (ИЖС), так и для строительства многоквартирных жилых домов.</a:t>
            </a:r>
          </a:p>
          <a:p>
            <a:pPr algn="just"/>
            <a:r>
              <a:rPr lang="ru-RU" sz="1400" dirty="0"/>
              <a:t>Как будет исчисляться налог для таких земельных участков? Подробнее разберём в этой статье.</a:t>
            </a:r>
          </a:p>
          <a:p>
            <a:pPr algn="just"/>
            <a:r>
              <a:rPr lang="ru-RU" sz="1400" dirty="0"/>
              <a:t>Начнем с земельных участков, предназначенных для ИЖС. По общему правилу налог на такие земельные участки рассчитывается на первые 10 лет с момента государственной регистрации прав на них с применением коэффициента — 1 (единица).</a:t>
            </a:r>
          </a:p>
          <a:p>
            <a:pPr algn="just"/>
            <a:r>
              <a:rPr lang="ru-RU" sz="1400" dirty="0"/>
              <a:t>Например, участок для строительства дома был приобретен в 2020 году. С 2020 по 2030 год налог будет уплачиваться c коэффициентом — 1. Если в 2030 году жилой дом не будет зарегистрирован, то с 11-го года (то есть с 2031) налог будет рассчитываться уже с коэффициентом — 2, пока не будет зарегистрировано право на построенный дом.</a:t>
            </a:r>
          </a:p>
          <a:p>
            <a:pPr algn="just"/>
            <a:r>
              <a:rPr lang="ru-RU" sz="1400" dirty="0"/>
              <a:t>Но что если разрешённое использование участка изменилось после его регистрации? Если, предположительно, участок изначально использовался под коммерческие цели (бизнес), а затем был переведён в категорию ИЖС, то первые 10 лет налог будет рассчитываться с коэффициентом — 2. Это произойдет с месяца, когда изменения были внесены в Единый государственный реестр недвижимости (ЕГРН). Если участок был приобретен в 2019 году, который ранее использовался как магазин, а в 2021 году было изменено его назначение на жилое строение, то с 2021 по 2031 годы (в течение 10 лет) налог будет рассчитываться с коэффициентом — 2.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661" y="1003016"/>
            <a:ext cx="63007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</a:t>
            </a:r>
            <a:r>
              <a:rPr lang="ru-RU" sz="1400" dirty="0"/>
              <a:t>Теперь рассмотрим земельные участки, предназначенные для жилищного строительства (за исключением ИЖС и жилищного строительства, которое осуществляется на основании договора о комплексном развитии территории). В этом случае налог рассчитывается с коэффициентом - 2 в течение первых трех лет с момента регистрации прав на данные земельные участки и до регистрации прав на построенный жилой дом. Например, гражданин приобрел земельный участок в 2022 году для строительства многоквартирного дома. В первые три года (2022—2025) он будет платить налог с коэффициентом — 2. Если же к 2025 году дом не будет зарегистрирован, с 2026 года налог будет рассчитан с коэффициентом — 4. И этот коэффициент (4) при расчёте налога будет применяться до тех пор, пока объект не будет зарегистрирован.</a:t>
            </a:r>
          </a:p>
          <a:p>
            <a:pPr algn="just"/>
            <a:r>
              <a:rPr lang="ru-RU" sz="1400" dirty="0"/>
              <a:t>Если же дом успели зарегистрировать до истечения 3 лет, то налог за этот период пересчитывается с коэффициентом — 1, а разница будет считаться переплатой в том случае, если налог уже был уплачен.</a:t>
            </a:r>
          </a:p>
          <a:p>
            <a:pPr algn="just"/>
            <a:r>
              <a:rPr lang="ru-RU" sz="1400" dirty="0"/>
              <a:t>Более подробную информацию обо всех нюансах расчета налога на земельные участки, предназначенные для жилищного строительства, можно найти в статье 396 Налогового кодекса Российской Федерации.</a:t>
            </a:r>
          </a:p>
          <a:p>
            <a:pPr algn="just"/>
            <a:r>
              <a:rPr lang="ru-RU" sz="1400" dirty="0"/>
              <a:t>https://www.nalog.gov.ru/rn25/news/activities_fts/16258358/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5613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164506</TotalTime>
  <Words>476</Words>
  <Application>Microsoft Office PowerPoint</Application>
  <PresentationFormat>Лист A4 (210x297 мм)</PresentationFormat>
  <Paragraphs>29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Calibri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1949</cp:revision>
  <cp:lastPrinted>2023-11-01T03:25:47Z</cp:lastPrinted>
  <dcterms:created xsi:type="dcterms:W3CDTF">2014-10-08T23:03:32Z</dcterms:created>
  <dcterms:modified xsi:type="dcterms:W3CDTF">2025-05-12T23:43:35Z</dcterms:modified>
</cp:coreProperties>
</file>