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Легковые автомобили, оборудованные для использования инвалидами или полученные через органы соцзащиты, освобождаются от налогообложения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  </a:t>
            </a:r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Для </a:t>
            </a:r>
            <a:r>
              <a:rPr lang="ru-RU" sz="1400" dirty="0"/>
              <a:t>легковых автомобилей, которые приобретены через органы соцзащиты населения (с мощностью двигателя до 100 </a:t>
            </a:r>
            <a:r>
              <a:rPr lang="ru-RU" sz="1400" dirty="0" err="1"/>
              <a:t>л.с</a:t>
            </a:r>
            <a:r>
              <a:rPr lang="ru-RU" sz="1400" dirty="0"/>
              <a:t>./ до 73,55 кВт), а также специально оборудованных для использования инвалидами (независимо от мощности двигателя), предусмотрено освобождение от налогообложения.</a:t>
            </a:r>
          </a:p>
          <a:p>
            <a:pPr algn="just"/>
            <a:r>
              <a:rPr lang="ru-RU" sz="1400" dirty="0" smtClean="0"/>
              <a:t>   К </a:t>
            </a:r>
            <a:r>
              <a:rPr lang="ru-RU" sz="1400" dirty="0"/>
              <a:t>таким автомобилям, в частности, относятся автотранспортные средства, изначально выпущенные (изготовленные) производителем и сертифицированные в качестве предназначенных для использования непосредственно инвалидами, или переоборудованные для обеспечения возможности управления лицами с ограниченными физическими возможностями. Указанное может подтверждаться технической документацией на автомашину.</a:t>
            </a:r>
          </a:p>
          <a:p>
            <a:pPr algn="just"/>
            <a:r>
              <a:rPr lang="ru-RU" sz="1400" dirty="0" smtClean="0"/>
              <a:t>    Для </a:t>
            </a:r>
            <a:r>
              <a:rPr lang="ru-RU" sz="1400" dirty="0"/>
              <a:t>применения освобождения от налогообложения заинтересованные лица могут обратиться в налоговые органы, представив подтверждающие документы (ПТС, договор о приобретении автомобиля и т.п.) за истекший налоговый период (календарный год).</a:t>
            </a:r>
          </a:p>
          <a:p>
            <a:pPr algn="just"/>
            <a:r>
              <a:rPr lang="ru-RU" sz="1400" dirty="0" smtClean="0"/>
              <a:t>    Так </a:t>
            </a:r>
            <a:r>
              <a:rPr lang="ru-RU" sz="1400" dirty="0"/>
              <a:t>как правила ведения государственного реестра транспортных средств не предусматривают внесение сведений, позволяющих исчерпывающе определить указанные характеристики легковых автомобилей, ФНС России направила предложения в Минфин России о разработке </a:t>
            </a:r>
            <a:r>
              <a:rPr lang="ru-RU" sz="1400" dirty="0" err="1"/>
              <a:t>проактивного</a:t>
            </a:r>
            <a:r>
              <a:rPr lang="ru-RU" sz="1400" dirty="0"/>
              <a:t> (</a:t>
            </a:r>
            <a:r>
              <a:rPr lang="ru-RU" sz="1400" dirty="0" err="1"/>
              <a:t>беззаявительного</a:t>
            </a:r>
            <a:r>
              <a:rPr lang="ru-RU" sz="1400" dirty="0"/>
              <a:t>) порядка предоставления указанной льготы.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61" y="1003016"/>
            <a:ext cx="63007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Для </a:t>
            </a:r>
            <a:r>
              <a:rPr lang="ru-RU" sz="1400" dirty="0"/>
              <a:t>этого в НК РФ планируется установить периодический информационный обмен с органами соцзащиты и некоммерческими организациями, которые передали физическим лицам легковые автомобили, специально оборудованные для использования инвалидами. </a:t>
            </a:r>
          </a:p>
          <a:p>
            <a:pPr algn="just"/>
            <a:r>
              <a:rPr lang="ru-RU" sz="1400" smtClean="0"/>
              <a:t>   Соответствующие </a:t>
            </a:r>
            <a:r>
              <a:rPr lang="ru-RU" sz="1400" dirty="0"/>
              <a:t>предложения поддержаны Минтрудом России. Дополнительные льготы по транспортному налогу для инвалидов могут быть установлены законами субъектов РФ по месту нахождения транспортных средств. С информацией о таких льготах можно ознакомиться на сайте ФНС России в сервисе «Справочная информация о ставках и льготах по имущественным налогам».</a:t>
            </a:r>
          </a:p>
          <a:p>
            <a:pPr algn="just"/>
            <a:r>
              <a:rPr lang="ru-RU" sz="1400" dirty="0"/>
              <a:t>https://www.nalog.gov.ru/rn77/news/activities_fts/16304226/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5613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164509</TotalTime>
  <Words>285</Words>
  <Application>Microsoft Office PowerPoint</Application>
  <PresentationFormat>Лист A4 (210x297 мм)</PresentationFormat>
  <Paragraphs>29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1951</cp:revision>
  <cp:lastPrinted>2023-11-01T03:25:47Z</cp:lastPrinted>
  <dcterms:created xsi:type="dcterms:W3CDTF">2014-10-08T23:03:32Z</dcterms:created>
  <dcterms:modified xsi:type="dcterms:W3CDTF">2025-05-27T06:26:15Z</dcterms:modified>
</cp:coreProperties>
</file>