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7"/>
  </p:notesMasterIdLst>
  <p:sldIdLst>
    <p:sldId id="256" r:id="rId2"/>
    <p:sldId id="466" r:id="rId3"/>
    <p:sldId id="468" r:id="rId4"/>
    <p:sldId id="467" r:id="rId5"/>
    <p:sldId id="469" r:id="rId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7375E"/>
    <a:srgbClr val="CCFFFF"/>
    <a:srgbClr val="9966FF"/>
    <a:srgbClr val="CC3300"/>
    <a:srgbClr val="66FFCC"/>
    <a:srgbClr val="10A40C"/>
    <a:srgbClr val="66FFFF"/>
    <a:srgbClr val="FC4C5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2866" autoAdjust="0"/>
  </p:normalViewPr>
  <p:slideViewPr>
    <p:cSldViewPr snapToGrid="0">
      <p:cViewPr varScale="1">
        <p:scale>
          <a:sx n="82" d="100"/>
          <a:sy n="82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15.04.2025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A432C8-69A7-458B-9684-2BFA64B3194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96A3A3-94A6-4E5B-AF39-173ACA3E61CC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33D019-A32C-4EAD-B8E6-DBDA699692FD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CD4847-11EF-4466-A8AD-85CDB7B49118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FE976D3-5B7F-4300-ABED-C91F1B2AE209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DC1E59-17DD-41CE-97CA-624A472382D4}" type="datetime2">
              <a:rPr lang="en-US" smtClean="0"/>
              <a:t>Tuesday, April 15, 2025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r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15, 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9287" y="717873"/>
            <a:ext cx="7986532" cy="474537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Проекты инициативного бюджетирования, реализованные в Кировском муниципальном районе в 2024 году по направлениям «Твой проект» и «Молодежный бюджет»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34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74" y="158891"/>
            <a:ext cx="7639291" cy="882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инициативного бюджетирования, реализованные в Кировском муниципальном районе в 2024 году по направлению «Твой проект»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31955" y="1724361"/>
            <a:ext cx="3270044" cy="2883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результате реализации проекта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школы появилась современная спортивная площадка, способствующая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повышению эффективности и качества уроков физической культуры, спортивно-оздоровительной работы школы и укреплению здоровья обучающихся на свежем воздухе. Пропаганда спорта и здорового образа жизни.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pib.primorsky.ru/Pib/Attachment/11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900000"/>
            <a:ext cx="1924086" cy="25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b.primorsky.ru/Pib/ListIcon/13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57" y="4492162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b.primorsky.ru/Pib/ListIcon/131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03" y="4060637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b.primorsky.ru/Pib/ListIcon/13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99" y="1724362"/>
            <a:ext cx="1639354" cy="21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ib.primorsky.ru/Pib/ListIcon/1185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0" y="3910168"/>
            <a:ext cx="1924086" cy="275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0695" y="1184967"/>
            <a:ext cx="6320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Спортивная площадка МБОУ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«СОШ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Горные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https://pib.primorsky.ru/Pib/ListIcon/118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16" y="2182723"/>
            <a:ext cx="15430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986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847" y="274638"/>
            <a:ext cx="7662441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инициативного бюджетирования по направлению "Твой проект"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№1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Кировский"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Пришкольный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спортивно-игровой комплекс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30268" y="1586918"/>
            <a:ext cx="2772821" cy="2603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 школа получила качественный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современный пришкольный спортивно-игровой комплекс для учеников школы и жителей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Кировский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спортивно-игровая зона на пришкольной территории принесла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радость для детей, а значит для родителей и жителей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Кировский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pib.primorsky.ru/Pib/Attachment/107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97" y="1783687"/>
            <a:ext cx="2743202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b.primorsky.ru/Pib/ListIcon/14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9" y="1783687"/>
            <a:ext cx="2897528" cy="21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b.primorsky.ru/Pib/ListIcon/14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87048"/>
            <a:ext cx="3335494" cy="25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ib.primorsky.ru/Pib/ListIcon/144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0" y="4210670"/>
            <a:ext cx="3559900" cy="247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3510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00" y="156066"/>
            <a:ext cx="7841438" cy="743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Проекты инициативного бюджетирования, реализованные в Кировском муниципальном районе в 2024 году по направлению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«Молодежный бюджет»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00669" y="1621058"/>
            <a:ext cx="2870521" cy="28626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безопасных, комфортных условий для проведения школьных мероприятий на свежем воздухе, пребывание посетителей. Создание единого культурного школьного пространства для учеников школы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развитию творческой активности, формированию чувства ответственности и воспитанию положительных личностных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качеств.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molodbudg.primorsky.ru/Pib/Attachment/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3" y="1543294"/>
            <a:ext cx="2812557" cy="21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olodbudg.primorsky.ru/Pib/ListIcon/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7" y="3269078"/>
            <a:ext cx="2569567" cy="19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9" y="896963"/>
            <a:ext cx="824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Кировский»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«Радуга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желаний на школьном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дворе»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molodbudg.primorsky.ru/Pib/ListIcon/12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49" y="4482376"/>
            <a:ext cx="3969843" cy="22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olodbudg.primorsky.ru/Pib/ListIcon/12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66" y="1593643"/>
            <a:ext cx="2406076" cy="32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olodbudg.primorsky.ru/Pib/ListIcon/12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0" y="4482375"/>
            <a:ext cx="2977383" cy="22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17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514" cy="813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проектов инициативного бюджетирования по направлению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«Молодежный бюджет»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№2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Кировский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«Обустройство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площадки»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89236" y="1347172"/>
            <a:ext cx="2604456" cy="29933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проекта позволила обустроить новую спортивную площадку. Способствовала привлечению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повышению мотивации и регулярным занятиям физической культурой и спортом учащихся,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молодежи, повысить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роль физкультуры и спорта в деле профилактики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правонарушений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преодоления распространения наркомании и алкоголизма.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Picture 4" descr="герб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molodbudg.primorsky.ru/Pib/Attachment/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1191972"/>
            <a:ext cx="2989132" cy="22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olodbudg.primorsky.ru/Pib/ListIcon/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" y="2998040"/>
            <a:ext cx="2266044" cy="16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molodbudg.primorsky.ru/Pib/ListIcon/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" y="4401146"/>
            <a:ext cx="2989132" cy="22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molodbudg.primorsky.ru/Pib/ListIcon/13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03" y="1234632"/>
            <a:ext cx="2932251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molodbudg.primorsky.ru/Pib/ListIcon/13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04" y="3471096"/>
            <a:ext cx="2932251" cy="219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molodbudg.primorsky.ru/Pib/ListIcon/13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36" y="4538951"/>
            <a:ext cx="2551767" cy="19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971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16345</TotalTime>
  <Words>268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Презентация PowerPoint</vt:lpstr>
      <vt:lpstr>Проекты инициативного бюджетирования, реализованные в Кировском муниципальном районе в 2024 году по направлению «Твой проект»</vt:lpstr>
      <vt:lpstr>Реализация проекта инициативного бюджетирования по направлению "Твой проект"  МБОУ СОШ №1 пгт. Кировский"  "Пришкольный спортивно-игровой комплекс</vt:lpstr>
      <vt:lpstr>Проекты инициативного бюджетирования, реализованные в Кировском муниципальном районе в 2024 году по направлению «Молодежный бюджет»</vt:lpstr>
      <vt:lpstr>Реализация проектов инициативного бюджетирования по направлению «Молодежный бюджет»  МБОУ СОШ №2 пгт. Кировский «Обустройство спортивной площадки»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Пользователь Windows</cp:lastModifiedBy>
  <cp:revision>1075</cp:revision>
  <cp:lastPrinted>2017-06-15T22:27:28Z</cp:lastPrinted>
  <dcterms:created xsi:type="dcterms:W3CDTF">2010-06-18T09:27:04Z</dcterms:created>
  <dcterms:modified xsi:type="dcterms:W3CDTF">2025-04-14T23:58:03Z</dcterms:modified>
</cp:coreProperties>
</file>