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99"/>
    <a:srgbClr val="CCCC00"/>
    <a:srgbClr val="F3F0F4"/>
    <a:srgbClr val="D4B08C"/>
    <a:srgbClr val="F3F9B9"/>
    <a:srgbClr val="FFCC66"/>
    <a:srgbClr val="FFCC00"/>
    <a:srgbClr val="DEE5CD"/>
    <a:srgbClr val="CDDA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04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100000">
              <a:srgbClr val="92D050"/>
            </a:gs>
            <a:gs pos="94000">
              <a:srgbClr val="EEE196">
                <a:alpha val="34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560" y="58724"/>
            <a:ext cx="11694253" cy="645950"/>
          </a:xfrm>
          <a:prstGeom prst="roundRect">
            <a:avLst/>
          </a:prstGeom>
          <a:solidFill>
            <a:srgbClr val="FFC000"/>
          </a:solidFill>
          <a:ln>
            <a:solidFill>
              <a:srgbClr val="AE8DE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>Государственная </a:t>
            </a:r>
            <a:r>
              <a:rPr lang="ru-RU" sz="1800" b="1" dirty="0"/>
              <a:t>социальная </a:t>
            </a:r>
            <a:r>
              <a:rPr lang="ru-RU" sz="1800" b="1" dirty="0" smtClean="0"/>
              <a:t>помощь на </a:t>
            </a:r>
            <a:r>
              <a:rPr lang="ru-RU" sz="1800" b="1" dirty="0"/>
              <a:t>основании социального контракта на </a:t>
            </a:r>
            <a:r>
              <a:rPr lang="ru-RU" sz="1800" b="1" dirty="0" smtClean="0"/>
              <a:t>мероприятие «</a:t>
            </a:r>
            <a:r>
              <a:rPr lang="ru-RU" sz="1800" b="1" dirty="0"/>
              <a:t>осуществление 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иных </a:t>
            </a:r>
            <a:r>
              <a:rPr lang="ru-RU" sz="1800" b="1" dirty="0"/>
              <a:t>мероприятий, связанных с оказанием помощи в преодолении трудной жизненной ситуации</a:t>
            </a:r>
            <a:r>
              <a:rPr lang="ru-RU" sz="1800" b="1" dirty="0" smtClean="0"/>
              <a:t>» (далее – ТЖС</a:t>
            </a:r>
            <a:r>
              <a:rPr lang="ru-RU" sz="1800" b="1" dirty="0" smtClean="0"/>
              <a:t>)</a:t>
            </a:r>
            <a:r>
              <a:rPr lang="ru-RU" sz="1800" b="1" i="1" dirty="0"/>
              <a:t> </a:t>
            </a:r>
            <a:r>
              <a:rPr lang="ru-RU" sz="1200" b="1" i="1" dirty="0"/>
              <a:t>дополнительную консультацию можно получить в органе социальной защиты  населения (КГКУ «ЦСПН») по месту жительства 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700" b="1" dirty="0">
              <a:solidFill>
                <a:schemeClr val="tx1">
                  <a:alpha val="63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446" y="780176"/>
            <a:ext cx="7399090" cy="1148805"/>
          </a:xfrm>
          <a:prstGeom prst="roundRect">
            <a:avLst/>
          </a:prstGeom>
          <a:solidFill>
            <a:srgbClr val="FF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«ТЖС»,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преодоления ТЖС в </a:t>
            </a:r>
            <a:r>
              <a:rPr lang="ru-RU" sz="1100" dirty="0"/>
              <a:t>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3574" y="2044746"/>
            <a:ext cx="3983663" cy="37128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35134" y="6099981"/>
            <a:ext cx="4060272" cy="54409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ежемесячно 14779 руб., но не более 6 месяцев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2044747"/>
            <a:ext cx="4748169" cy="3307916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(детей) 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</a:t>
            </a:r>
          </a:p>
          <a:p>
            <a:pPr algn="just"/>
            <a:r>
              <a:rPr lang="ru-RU" sz="1100" dirty="0" smtClean="0"/>
              <a:t>6. Документы</a:t>
            </a:r>
            <a:r>
              <a:rPr lang="ru-RU" sz="1100" dirty="0"/>
              <a:t>, подтверждающие обстоятельства, свидетельствующие о нахождении заявителя </a:t>
            </a:r>
            <a:r>
              <a:rPr lang="ru-RU" sz="1100" dirty="0" smtClean="0"/>
              <a:t>в ТЖС, </a:t>
            </a:r>
            <a:r>
              <a:rPr lang="ru-RU" sz="1100" dirty="0"/>
              <a:t>указанной </a:t>
            </a:r>
            <a:r>
              <a:rPr lang="ru-RU" sz="1100" dirty="0" smtClean="0"/>
              <a:t>в п.7,8,10  Перечня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59684" y="4353885"/>
            <a:ext cx="4319612" cy="1627465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200" dirty="0" smtClean="0"/>
              <a:t>приобретение товаров </a:t>
            </a:r>
            <a:r>
              <a:rPr lang="ru-RU" sz="1200" dirty="0"/>
              <a:t>первой необходимости, </a:t>
            </a:r>
            <a:r>
              <a:rPr lang="ru-RU" sz="1200" dirty="0" smtClean="0"/>
              <a:t>одежды, обуви, лекарственных препаратов, товаров </a:t>
            </a:r>
            <a:r>
              <a:rPr lang="ru-RU" sz="1200" dirty="0"/>
              <a:t>для ведения личного подсобного хозяйства, </a:t>
            </a:r>
            <a:r>
              <a:rPr lang="ru-RU" sz="1200" dirty="0" smtClean="0"/>
              <a:t>прохождение лечения, профилактического медицинского осмотра, </a:t>
            </a:r>
            <a:r>
              <a:rPr lang="ru-RU" sz="1200" dirty="0"/>
              <a:t>в целях стимулирования ведения здорового образа жизни, а также </a:t>
            </a:r>
            <a:r>
              <a:rPr lang="ru-RU" sz="1200" dirty="0" smtClean="0"/>
              <a:t>приобретения товаров </a:t>
            </a:r>
            <a:r>
              <a:rPr lang="ru-RU" sz="1200" dirty="0"/>
              <a:t>(</a:t>
            </a:r>
            <a:r>
              <a:rPr lang="ru-RU" sz="1200" dirty="0" smtClean="0"/>
              <a:t>услуг) </a:t>
            </a:r>
            <a:r>
              <a:rPr lang="ru-RU" sz="1200" dirty="0"/>
              <a:t>для обеспечения потребности семьи Заявителя в товарах и услугах дошкольного и школьного </a:t>
            </a:r>
            <a:r>
              <a:rPr lang="ru-RU" sz="1200" dirty="0" smtClean="0"/>
              <a:t>образования</a:t>
            </a:r>
            <a:endParaRPr lang="ru-RU" sz="12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7617204" y="838899"/>
            <a:ext cx="1060523" cy="1040235"/>
          </a:xfrm>
          <a:prstGeom prst="roundRect">
            <a:avLst/>
          </a:prstGeom>
          <a:solidFill>
            <a:srgbClr val="CCCC00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8791662" y="763398"/>
            <a:ext cx="3238151" cy="1199625"/>
          </a:xfrm>
          <a:prstGeom prst="roundRect">
            <a:avLst/>
          </a:prstGeom>
          <a:solidFill>
            <a:srgbClr val="FFCC99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6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931017" y="5436066"/>
            <a:ext cx="1342238" cy="1327833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779296" y="2214696"/>
            <a:ext cx="1493959" cy="3058610"/>
          </a:xfrm>
          <a:prstGeom prst="roundRect">
            <a:avLst/>
          </a:prstGeom>
          <a:solidFill>
            <a:srgbClr val="D4B08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459684" y="2608976"/>
            <a:ext cx="4235722" cy="1635853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наличие </a:t>
            </a:r>
            <a:r>
              <a:rPr lang="ru-RU" sz="1200" dirty="0"/>
              <a:t>обстоятельств, свидетельствующих о нахождении заявителя в ТЖС (одной из 12 ТЖС, предусмотренных Перечнем</a:t>
            </a:r>
            <a:r>
              <a:rPr lang="ru-RU" sz="1200" dirty="0" smtClean="0"/>
              <a:t>)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80" y="2044746"/>
            <a:ext cx="1291904" cy="488730"/>
          </a:xfrm>
          <a:prstGeom prst="round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2" y="2679498"/>
            <a:ext cx="1291902" cy="1414329"/>
          </a:xfrm>
          <a:prstGeom prst="roundRect">
            <a:avLst/>
          </a:prstGeom>
          <a:solidFill>
            <a:srgbClr val="F3F9B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4244829"/>
            <a:ext cx="1291903" cy="1501630"/>
          </a:xfrm>
          <a:prstGeom prst="roundRect">
            <a:avLst/>
          </a:prstGeom>
          <a:solidFill>
            <a:srgbClr val="FFCC66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2281" y="6095987"/>
            <a:ext cx="1291903" cy="548093"/>
          </a:xfrm>
          <a:prstGeom prst="round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386</TotalTime>
  <Words>367</Words>
  <Application>Microsoft Office PowerPoint</Application>
  <PresentationFormat>Произвольный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Государственная социальная помощь на основании социального контракта на мероприятие «осуществление  иных мероприятий, связанных с оказанием помощи в преодолении трудной жизненной ситуации» (далее – ТЖС) дополнительную консультацию можно получить в органе социальной защиты  населения (КГКУ «ЦСПН») по месту жительства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Горбенко Ирина Викторовна</cp:lastModifiedBy>
  <cp:revision>66</cp:revision>
  <cp:lastPrinted>2020-11-02T02:56:51Z</cp:lastPrinted>
  <dcterms:created xsi:type="dcterms:W3CDTF">2020-10-29T02:15:42Z</dcterms:created>
  <dcterms:modified xsi:type="dcterms:W3CDTF">2021-02-16T06:02:19Z</dcterms:modified>
</cp:coreProperties>
</file>