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3593" autoAdjust="0"/>
  </p:normalViewPr>
  <p:slideViewPr>
    <p:cSldViewPr snapToObjects="1">
      <p:cViewPr varScale="1">
        <p:scale>
          <a:sx n="75" d="100"/>
          <a:sy n="75" d="100"/>
        </p:scale>
        <p:origin x="-3432" y="-114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13849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5 тысяч телефонных обращений поступило на «горячие линии» налоговой службы Приморского </a:t>
            </a:r>
            <a:r>
              <a:rPr lang="ru-RU" sz="1800" b="1" dirty="0" smtClean="0"/>
              <a:t>края</a:t>
            </a:r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 </a:t>
            </a:r>
            <a:endParaRPr lang="ru-RU" sz="1400" dirty="0"/>
          </a:p>
          <a:p>
            <a:pPr algn="just"/>
            <a:r>
              <a:rPr lang="ru-RU" sz="1400" dirty="0" smtClean="0"/>
              <a:t>    </a:t>
            </a:r>
            <a:r>
              <a:rPr lang="ru-RU" sz="1400" dirty="0" smtClean="0"/>
              <a:t>  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УФНС </a:t>
            </a:r>
            <a:r>
              <a:rPr lang="ru-RU" sz="1400" dirty="0"/>
              <a:t>России по Приморскому краю напоминает налогоплательщикам о доступной услуге бесплатного информирования. С начала 2024 года в Приморском крае было зарегистрировано более 5 тысяч звонков, что в среднем составляет 15 обращений в день.</a:t>
            </a:r>
          </a:p>
          <a:p>
            <a:pPr algn="just"/>
            <a:r>
              <a:rPr lang="ru-RU" sz="1400" dirty="0" smtClean="0"/>
              <a:t>  Каждый </a:t>
            </a:r>
            <a:r>
              <a:rPr lang="ru-RU" sz="1400" dirty="0"/>
              <a:t>гражданин может получить оперативные ответы на свои вопросы, независимо от места нахождения и времени суток, позвонив на общефедеральный телефонный номер единого Контакт-центра ФНС России - 8-800-222-22-22. Позвонив по этому номеру, налогоплательщики смогут задать вопросы о порядке получения налоговых вычетов и применения льгот, получить информацию о сроках уплаты имущественных налогов, страховых взносов, а также задать другие, касающиеся налогового законодательства, вопросы. </a:t>
            </a:r>
            <a:r>
              <a:rPr lang="ru-RU" sz="1400" dirty="0" smtClean="0"/>
              <a:t>  Для </a:t>
            </a:r>
            <a:r>
              <a:rPr lang="ru-RU" sz="1400" dirty="0"/>
              <a:t>граждан предусмотрена возможность круглосуточного обращения.</a:t>
            </a:r>
          </a:p>
          <a:p>
            <a:pPr algn="just"/>
            <a:r>
              <a:rPr lang="ru-RU" sz="1400" dirty="0" smtClean="0"/>
              <a:t>  Наибольшее </a:t>
            </a:r>
            <a:r>
              <a:rPr lang="ru-RU" sz="1400" dirty="0"/>
              <a:t>количество обращений поступает в периоды активных информационных кампаний: с начала года до 30 апреля – декларационная кампания по НДФЛ, середина года – начало рассылки налоговых уведомлений на уплату имущественных налогов, окончание года – уплата имущественных налогов физических лиц за предшествующий год.</a:t>
            </a:r>
          </a:p>
          <a:p>
            <a:pPr algn="just"/>
            <a:r>
              <a:rPr lang="ru-RU" sz="1400" dirty="0" smtClean="0"/>
              <a:t>  Кроме </a:t>
            </a:r>
            <a:r>
              <a:rPr lang="ru-RU" sz="1400" dirty="0"/>
              <a:t>того, многие </a:t>
            </a:r>
            <a:r>
              <a:rPr lang="ru-RU" sz="1400" dirty="0" err="1"/>
              <a:t>приморцы</a:t>
            </a:r>
            <a:r>
              <a:rPr lang="ru-RU" sz="1400" dirty="0"/>
              <a:t> обращаются за консультацией по телефонам «горячих линий» инспекций края, информация о которых размещена на официальном сайте ФНС России в разделе «Контакты и обращения». Рядом с добавочными номерами расположен перечень вопросов, по которым налогоплательщики могут обратиться к налоговым инспекторам края.</a:t>
            </a:r>
          </a:p>
          <a:p>
            <a:pPr algn="just"/>
            <a:r>
              <a:rPr lang="ru-RU" sz="1400" dirty="0" smtClean="0"/>
              <a:t>  Управление </a:t>
            </a:r>
            <a:r>
              <a:rPr lang="ru-RU" sz="1400" dirty="0"/>
              <a:t>также обращает внимание на то, что на сайте Службы размещен электронный сервис «Часто задаваемые вопросы», в котором пользователи могут найти ответы на наиболее популярные и распространенные вопросы.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164495</TotalTime>
  <Words>272</Words>
  <Application>Microsoft Office PowerPoint</Application>
  <PresentationFormat>Лист A4 (210x297 мм)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Golos Text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1948</cp:revision>
  <cp:lastPrinted>2023-11-01T03:25:47Z</cp:lastPrinted>
  <dcterms:created xsi:type="dcterms:W3CDTF">2014-10-08T23:03:32Z</dcterms:created>
  <dcterms:modified xsi:type="dcterms:W3CDTF">2025-05-20T02:01:28Z</dcterms:modified>
</cp:coreProperties>
</file>