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Указывать КБК конкретного налога в расчетном документе неправильно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Управление Федеральной налоговой службы по Приморскому краю обращает внимание налогоплательщиков на ошибки заполнения расчетных документов, которые влияют на распределение единого налогового платежа (ЕНП). И впоследствии на своевременность уплаты налогов, начислению пени, штрафов и иных нежелательных санкций.     </a:t>
            </a:r>
          </a:p>
          <a:p>
            <a:pPr algn="just"/>
            <a:r>
              <a:rPr lang="ru-RU" sz="1400" dirty="0" smtClean="0"/>
              <a:t>    Поручение</a:t>
            </a:r>
            <a:r>
              <a:rPr lang="ru-RU" sz="1400" dirty="0"/>
              <a:t>, которым производится перечисление денежных средств на уплату налогов, авансовых платежей, сборов, страховых взносов, пеней, штрафов, процентов заполняется в соответствии с правилами, которые  утверждены Приказом Минфина России от 12.11.2013 № 107н (Правила).  </a:t>
            </a:r>
          </a:p>
          <a:p>
            <a:pPr algn="just"/>
            <a:r>
              <a:rPr lang="ru-RU" sz="1400" dirty="0" smtClean="0"/>
              <a:t>    Правилами </a:t>
            </a:r>
            <a:r>
              <a:rPr lang="ru-RU" sz="1400" dirty="0"/>
              <a:t>определено, что в реквизите «104» расчетного документа (поручения) указывается КБК, предназначенный для перечисления денежных средств в качестве ЕНП (18201061201010000510). Указывать КБК конкретного налога неправильно.</a:t>
            </a:r>
          </a:p>
          <a:p>
            <a:pPr algn="just"/>
            <a:r>
              <a:rPr lang="ru-RU" sz="1400" dirty="0" smtClean="0"/>
              <a:t>    Принадлежность </a:t>
            </a:r>
            <a:r>
              <a:rPr lang="ru-RU" sz="1400" dirty="0"/>
              <a:t>сумм денежных средств, перечисленных и признаваемых в качестве ЕНП, определяется налоговыми органами в строгом соответствии с нормами статьи 45 Налогового кодекса Российской Федерации. Исключение составляют только налогоплательщики, которые находятся в процедуре банкротства,  в данном случае распределение ЕНП осуществляется в соответствии с соблюдением очередности погашения требований кредиторов. Других исключений в определении принадлежности сумм денежных средств нет.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dirty="0" smtClean="0"/>
              <a:t>     Кроме </a:t>
            </a:r>
            <a:r>
              <a:rPr lang="ru-RU" sz="1400" dirty="0"/>
              <a:t>того, Правилами также установлено, что в реквизите «24» (назначение платежа) указывается дополнительная информация, необходимая для идентификации назначения платежа. </a:t>
            </a:r>
            <a:r>
              <a:rPr lang="ru-RU" sz="1400" dirty="0" smtClean="0"/>
              <a:t>   Налогоплательщикам </a:t>
            </a:r>
            <a:r>
              <a:rPr lang="ru-RU" sz="1400" dirty="0"/>
              <a:t>необходимо учесть, что поле «24» является текстовым и не участвует в обработке при определении принадлежности платежа органом Федерального казначейства. В этой связи, при перечислении денежных средств в качестве ЕНП данное поле не требует заполнения. </a:t>
            </a:r>
          </a:p>
          <a:p>
            <a:pPr algn="just"/>
            <a:r>
              <a:rPr lang="ru-RU" sz="1400" dirty="0" smtClean="0"/>
              <a:t>    Во </a:t>
            </a:r>
            <a:r>
              <a:rPr lang="ru-RU" sz="1400" dirty="0"/>
              <a:t>избежание ошибок УФНС России по Приморскому краю рекомендует налогоплательщикам пользоваться памятками по заполнению расчетных документов.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62514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164477</TotalTime>
  <Words>302</Words>
  <Application>Microsoft Office PowerPoint</Application>
  <PresentationFormat>Лист A4 (210x297 мм)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Open Sans Light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1940</cp:revision>
  <cp:lastPrinted>2023-11-01T03:25:47Z</cp:lastPrinted>
  <dcterms:created xsi:type="dcterms:W3CDTF">2014-10-08T23:03:32Z</dcterms:created>
  <dcterms:modified xsi:type="dcterms:W3CDTF">2025-04-04T00:25:08Z</dcterms:modified>
</cp:coreProperties>
</file>