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19" autoAdjust="0"/>
  </p:normalViewPr>
  <p:slideViewPr>
    <p:cSldViewPr>
      <p:cViewPr>
        <p:scale>
          <a:sx n="120" d="100"/>
          <a:sy n="12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928670"/>
            <a:ext cx="7772400" cy="1829761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Инвестиционная площадка – земельный участок на территории Кировского </a:t>
            </a:r>
            <a:r>
              <a:rPr lang="ru-RU" sz="4000" dirty="0" smtClean="0"/>
              <a:t>муниципального </a:t>
            </a:r>
            <a:r>
              <a:rPr lang="ru-RU" sz="4000" dirty="0" smtClean="0"/>
              <a:t>района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314" name="AutoShape 2" descr="Картинки по запросу &quot;земельный участ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&quot;земельный участ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скачанные фай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786058"/>
            <a:ext cx="8001056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чанные файлы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52"/>
            <a:ext cx="8429684" cy="57150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Кадастровый номер - 25:05:000000:7233;</a:t>
            </a:r>
          </a:p>
          <a:p>
            <a:r>
              <a:rPr lang="ru-RU" sz="2900" dirty="0" smtClean="0"/>
              <a:t>Наименование, адрес правообладателя инвестиционной площадки  - Администрация Кировского муниципального района: Приморский край, пгт. Кировский, ул. Советская, 57; </a:t>
            </a:r>
          </a:p>
          <a:p>
            <a:r>
              <a:rPr lang="ru-RU" sz="2900" dirty="0" smtClean="0"/>
              <a:t>Форма владения землей и зданиями – собственность;</a:t>
            </a:r>
          </a:p>
          <a:p>
            <a:r>
              <a:rPr lang="ru-RU" sz="2900" dirty="0" smtClean="0"/>
              <a:t>Лицо для контактов  - Вотяков Игорь Иосифович;</a:t>
            </a:r>
          </a:p>
          <a:p>
            <a:r>
              <a:rPr lang="ru-RU" sz="2900" dirty="0" smtClean="0"/>
              <a:t>Должность – Глава Кировского муниципального района - Глава администрации Кировского муниципального района;</a:t>
            </a:r>
          </a:p>
          <a:p>
            <a:r>
              <a:rPr lang="ru-RU" sz="2900" dirty="0" smtClean="0"/>
              <a:t>Телефон  - Приемная 8(42354) 21-2-82;</a:t>
            </a:r>
          </a:p>
          <a:p>
            <a:r>
              <a:rPr lang="ru-RU" sz="2900" dirty="0" smtClean="0"/>
              <a:t>Факс  -   8(42354) 21-7-03;</a:t>
            </a:r>
          </a:p>
          <a:p>
            <a:r>
              <a:rPr lang="ru-RU" sz="2900" dirty="0" smtClean="0"/>
              <a:t>Электронная почта  - </a:t>
            </a:r>
            <a:r>
              <a:rPr lang="en-US" sz="2900" dirty="0" smtClean="0"/>
              <a:t>kirovsky@mo.primorsky.ru</a:t>
            </a:r>
            <a:r>
              <a:rPr lang="ru-RU" sz="2900" dirty="0" smtClean="0"/>
              <a:t>;</a:t>
            </a:r>
          </a:p>
          <a:p>
            <a:r>
              <a:rPr lang="ru-RU" sz="2900" dirty="0" err="1" smtClean="0"/>
              <a:t>Веб-сайт</a:t>
            </a:r>
            <a:r>
              <a:rPr lang="ru-RU" sz="2900" dirty="0" smtClean="0"/>
              <a:t>  - http://www.kirovsky-mr.ru/;</a:t>
            </a:r>
          </a:p>
          <a:p>
            <a:r>
              <a:rPr lang="ru-RU" sz="2900" dirty="0" smtClean="0"/>
              <a:t>Наличие бизнес-плана – отсутствует;</a:t>
            </a:r>
          </a:p>
          <a:p>
            <a:r>
              <a:rPr lang="ru-RU" sz="2900" dirty="0" smtClean="0"/>
              <a:t>Наличие технико-экономического обоснования (ТЭО)  - отсутствует.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Паспорт инвестиционной площадки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006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 инвестиционной площадки (описание)  - местоположение земельного участка установлено относительно ориентира, расположенного за пределами участка. Ориентир – жилой дом. Участок находится примерно в 3509 м от ориентира по направлению на запад. Почтовый адрес ориентира: Приморский край, Кировский район, с. Большие Ключи, Верхняя, д. 17;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Участок свободен от прав третьих лиц.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Находится за чертой населенного пункта - с. Большие Ключи;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Удаленность от автомагистрали - 42 км;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Удаленность от железнодорожной станции - 72 км;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Удаленность от аэропорта – 362 км.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Расположение инвестиционной площадки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Площадь – 381,6 га;</a:t>
            </a:r>
          </a:p>
          <a:p>
            <a:r>
              <a:rPr lang="ru-RU" dirty="0" smtClean="0"/>
              <a:t>Категория земель – земли сельскохозяйственного назначения;</a:t>
            </a:r>
          </a:p>
          <a:p>
            <a:r>
              <a:rPr lang="ru-RU" dirty="0" smtClean="0"/>
              <a:t>Вид разрешенного использования - для сельскохозяйственного использования;</a:t>
            </a:r>
          </a:p>
          <a:p>
            <a:r>
              <a:rPr lang="ru-RU" dirty="0" smtClean="0"/>
              <a:t>Возможность расширения – нет;</a:t>
            </a:r>
          </a:p>
          <a:p>
            <a:r>
              <a:rPr lang="ru-RU" dirty="0" smtClean="0"/>
              <a:t>Наличие ограждений – нет;</a:t>
            </a:r>
          </a:p>
          <a:p>
            <a:r>
              <a:rPr lang="ru-RU" dirty="0" smtClean="0"/>
              <a:t>Рельеф – ровный;</a:t>
            </a:r>
          </a:p>
          <a:p>
            <a:r>
              <a:rPr lang="ru-RU" dirty="0" smtClean="0"/>
              <a:t>Вид грунта - естественный почвенный слой; </a:t>
            </a:r>
          </a:p>
          <a:p>
            <a:r>
              <a:rPr lang="ru-RU" dirty="0" smtClean="0"/>
              <a:t>Глубина промерзания - не более 2 м;</a:t>
            </a:r>
          </a:p>
          <a:p>
            <a:r>
              <a:rPr lang="ru-RU" dirty="0" smtClean="0"/>
              <a:t>Возможность затопления во время паводков –нет.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Характеристика территории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Автодороги (тип, покрытие, протяженность и т.д.): </a:t>
            </a:r>
          </a:p>
          <a:p>
            <a:pPr>
              <a:buNone/>
            </a:pPr>
            <a:r>
              <a:rPr lang="ru-RU" dirty="0" smtClean="0"/>
              <a:t>- Автодорога М-60 «Уссури» Хабаровск-Владивосток (А370), асфальт;</a:t>
            </a:r>
          </a:p>
          <a:p>
            <a:pPr>
              <a:buNone/>
            </a:pPr>
            <a:r>
              <a:rPr lang="ru-RU" dirty="0" smtClean="0"/>
              <a:t>- Автодорога Кировский – Большие Ключи, грунтовая;</a:t>
            </a:r>
          </a:p>
          <a:p>
            <a:r>
              <a:rPr lang="ru-RU" dirty="0" smtClean="0"/>
              <a:t>Ж/</a:t>
            </a:r>
            <a:r>
              <a:rPr lang="ru-RU" dirty="0" err="1" smtClean="0"/>
              <a:t>д</a:t>
            </a:r>
            <a:r>
              <a:rPr lang="ru-RU" dirty="0" smtClean="0"/>
              <a:t> ветка (тип, покрытие, протяженность и т.д.) - ст. </a:t>
            </a:r>
            <a:r>
              <a:rPr lang="ru-RU" dirty="0" err="1" smtClean="0"/>
              <a:t>Ружино</a:t>
            </a:r>
            <a:r>
              <a:rPr lang="ru-RU" dirty="0" smtClean="0"/>
              <a:t>, насыпь;</a:t>
            </a:r>
          </a:p>
          <a:p>
            <a:r>
              <a:rPr lang="ru-RU" dirty="0" smtClean="0"/>
              <a:t>Сети телекоммуникаций (телефон, Интернет, иное) - отсутствуют 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Коммуникации на территории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Здания и сооружения на территории инвестиционной площадки отсутствуют.</a:t>
            </a:r>
          </a:p>
          <a:p>
            <a:r>
              <a:rPr lang="ru-RU" dirty="0" smtClean="0"/>
              <a:t>Размер арендной платы определяется за использование земельных участков по видам разрешенного использования земельных участков и категорий арендаторов, как произведение кадастровой стоимости земельного участка, ставки арендной платы по видам разрешенного использования земельных участков, устанавливаемых в % кадастровой стоимости земельного участка и коэффициента индексации.</a:t>
            </a:r>
          </a:p>
          <a:p>
            <a:r>
              <a:rPr lang="ru-RU" dirty="0" smtClean="0"/>
              <a:t>Продажа на открытом аукционе, начальная цена 3 468 530 рублей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Здания, сооружения и условия передачи площадки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хема инвест.площадки с кад.номером 25 05 000000 72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81138"/>
            <a:ext cx="7952167" cy="44730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Ситуационный план территории (</a:t>
            </a:r>
            <a:r>
              <a:rPr lang="ru-RU" dirty="0" err="1" smtClean="0"/>
              <a:t>выкопировка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Территория инвестиционной площадки расположена в непосредственной близости от автодороги местного значения Кировский – Большие Ключи, что обеспечивает беспрепятственный выезд на региональную трассу Автодорога М-60 «Уссури» Хабаровск-Владивосток (А370).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Данный земельный участок можно использовать для сенокошения, растениеводства, выращивания зерновых и иных сельскохозяйственных культур, овощеводства, животноводства, пчеловодства и выпаса сельскохозяйственных животных.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Пояснительная записка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Фото земельного участка</a:t>
            </a:r>
            <a:endParaRPr lang="ru-RU" dirty="0"/>
          </a:p>
        </p:txBody>
      </p:sp>
      <p:pic>
        <p:nvPicPr>
          <p:cNvPr id="1026" name="Picture 2" descr="IMG-20200302-WA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8680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</TotalTime>
  <Words>475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Инвестиционная площадка – земельный участок на территории Кировского муниципального района</vt:lpstr>
      <vt:lpstr>Паспорт инвестиционной площадки</vt:lpstr>
      <vt:lpstr>Расположение инвестиционной площадки</vt:lpstr>
      <vt:lpstr>Характеристика территории</vt:lpstr>
      <vt:lpstr>Коммуникации на территории</vt:lpstr>
      <vt:lpstr>Здания, сооружения и условия передачи площадки</vt:lpstr>
      <vt:lpstr>Ситуационный план территории (выкопировка)</vt:lpstr>
      <vt:lpstr>Пояснительная записка</vt:lpstr>
      <vt:lpstr>Фото земельного участка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Инвестиционная площадка – земельный участок на территории Кировского мунципального района</dc:title>
  <cp:lastModifiedBy>Экономист</cp:lastModifiedBy>
  <cp:revision>8</cp:revision>
  <dcterms:modified xsi:type="dcterms:W3CDTF">2020-04-10T02:15:20Z</dcterms:modified>
</cp:coreProperties>
</file>