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Продолжается Декларационная кампания-2025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Представить </a:t>
            </a:r>
            <a:r>
              <a:rPr lang="ru-RU" sz="1400" dirty="0"/>
              <a:t>декларацию о доходах, полученных в 2024 году, необходимо до 30 апреля 2025 года.</a:t>
            </a:r>
          </a:p>
          <a:p>
            <a:pPr algn="just"/>
            <a:r>
              <a:rPr lang="en-US" sz="1400" dirty="0" smtClean="0"/>
              <a:t>   </a:t>
            </a:r>
            <a:r>
              <a:rPr lang="ru-RU" sz="1400" dirty="0" smtClean="0"/>
              <a:t>Отчитаться </a:t>
            </a:r>
            <a:r>
              <a:rPr lang="ru-RU" sz="1400" dirty="0"/>
              <a:t>о доходах необходимо, если в 2024 году налогоплательщик, к примеру, продал недвижимость, которая была в собственности меньше минимального срока владения, получил дорогие подарки не от близких родственников, выиграл небольшую сумму в лотерею, сдавал имущество в аренду или получал доход от зарубежных источников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Сдать </a:t>
            </a:r>
            <a:r>
              <a:rPr lang="ru-RU" sz="1400" dirty="0"/>
              <a:t>декларацию 3-НДФЛ также должны индивидуальные предприниматели, нотариусы, занимающиеся частной практикой, адвокаты, учредившие адвокатские кабинеты и другие лица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Оплатить </a:t>
            </a:r>
            <a:r>
              <a:rPr lang="ru-RU" sz="1400" dirty="0"/>
              <a:t>НДФЛ, исчисленный в декларации, необходимо до 15 июля 2025 года.</a:t>
            </a:r>
          </a:p>
          <a:p>
            <a:pPr algn="just"/>
            <a:r>
              <a:rPr lang="en-US" sz="1400" dirty="0" smtClean="0"/>
              <a:t>    </a:t>
            </a:r>
            <a:r>
              <a:rPr lang="ru-RU" sz="1400" dirty="0" smtClean="0"/>
              <a:t>Подать </a:t>
            </a:r>
            <a:r>
              <a:rPr lang="ru-RU" sz="1400" dirty="0"/>
              <a:t>декларацию также необходимо, если при выплате дохода налоговый агент не удержал НДФЛ и не сообщил в налоговый орган об этом. Если же налоговый агент выполнил эту обязанность, то налоговый орган направит налогоплательщику уведомление, на основании которого необходимо уплатить НДФЛ не позднее 1 декабря 2025 года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За </a:t>
            </a:r>
            <a:r>
              <a:rPr lang="ru-RU" sz="1400" dirty="0"/>
              <a:t>нарушение сроков подачи декларации и уплаты НДФЛ налогоплательщика могут привлечь к ответственности в виде штрафа и пени.</a:t>
            </a:r>
          </a:p>
          <a:p>
            <a:pPr algn="just"/>
            <a:r>
              <a:rPr lang="en-US" sz="1400" dirty="0" smtClean="0"/>
              <a:t>     </a:t>
            </a:r>
            <a:r>
              <a:rPr lang="ru-RU" sz="1400" dirty="0" smtClean="0"/>
              <a:t>Удобнее </a:t>
            </a:r>
            <a:r>
              <a:rPr lang="ru-RU" sz="1400" dirty="0"/>
              <a:t>всего заполнить и отправить налоговую декларацию 3-НДФЛ через сервис «Личный кабинет налогоплательщика для физических лиц»: онлайн и без личного посещения налогового органа.</a:t>
            </a:r>
          </a:p>
          <a:p>
            <a:pPr algn="just"/>
            <a:r>
              <a:rPr lang="ru-RU" sz="1400" dirty="0"/>
              <a:t>С 2025 года для декларирования доходов, полученных в 2024 году, будет действовать форма налоговой декларации 3-НДФЛ, утвержденная приказом ФНС России от 19.09.2024 № ЕД-7-11/757@.</a:t>
            </a:r>
          </a:p>
          <a:p>
            <a:pPr algn="just"/>
            <a:r>
              <a:rPr lang="en-US" sz="1400" dirty="0" smtClean="0"/>
              <a:t>    </a:t>
            </a:r>
            <a:r>
              <a:rPr lang="ru-RU" sz="1400" dirty="0" smtClean="0"/>
              <a:t>Обращаем </a:t>
            </a:r>
            <a:r>
              <a:rPr lang="ru-RU" sz="1400" dirty="0"/>
              <a:t>внимание, что заполнение декларации 3-НДФЛ происходит с учетом применения налоговой ставки в размере 15 % при превышении совокупного дохода 5 млн рублей.</a:t>
            </a:r>
          </a:p>
          <a:p>
            <a:pPr algn="just"/>
            <a:r>
              <a:rPr lang="ru-RU" sz="1400" dirty="0"/>
              <a:t>https://www.nalog.gov.ru/rn77/news/activities_fts/15716146/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164487</TotalTime>
  <Words>275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1942</cp:revision>
  <cp:lastPrinted>2023-11-01T03:25:47Z</cp:lastPrinted>
  <dcterms:created xsi:type="dcterms:W3CDTF">2014-10-08T23:03:32Z</dcterms:created>
  <dcterms:modified xsi:type="dcterms:W3CDTF">2025-04-10T00:20:07Z</dcterms:modified>
</cp:coreProperties>
</file>