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err="1"/>
              <a:t>Самозанятость</a:t>
            </a:r>
            <a:r>
              <a:rPr lang="ru-RU" sz="1800" b="1" dirty="0"/>
              <a:t> вошла в моду у бизнеса Приморья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</a:t>
            </a:r>
            <a:endParaRPr lang="ru-RU" sz="1400" dirty="0"/>
          </a:p>
          <a:p>
            <a:pPr algn="just"/>
            <a:r>
              <a:rPr lang="ru-RU" sz="1400" dirty="0" smtClean="0"/>
              <a:t>    В </a:t>
            </a:r>
            <a:r>
              <a:rPr lang="ru-RU" sz="1400" dirty="0"/>
              <a:t>последние годы </a:t>
            </a:r>
            <a:r>
              <a:rPr lang="ru-RU" sz="1400" dirty="0" err="1"/>
              <a:t>самозанятость</a:t>
            </a:r>
            <a:r>
              <a:rPr lang="ru-RU" sz="1400" dirty="0"/>
              <a:t> в Приморье приобретает всё большую популярность, и это не случайно. Число жителей региона, работающих в качестве плательщиков налога на профессиональный доход (НПД), продолжает стремительно расти. Так к январю 2025 года количество </a:t>
            </a:r>
            <a:r>
              <a:rPr lang="ru-RU" sz="1400" dirty="0" err="1"/>
              <a:t>самозанятых</a:t>
            </a:r>
            <a:r>
              <a:rPr lang="ru-RU" sz="1400" dirty="0"/>
              <a:t> достигло 117 тыс. человек, а к апрелю этого же года показатель увеличился почти на 8% и составил 126 тыс. человек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За </a:t>
            </a:r>
            <a:r>
              <a:rPr lang="ru-RU" sz="1400" dirty="0"/>
              <a:t>время действия специального налогового режима в регионе было сформировано более 32 млн чеков. Сумма уплаченного налога составила порядка 2 млрд руб., а общий доход </a:t>
            </a:r>
            <a:r>
              <a:rPr lang="ru-RU" sz="1400" dirty="0" err="1"/>
              <a:t>самозанятых</a:t>
            </a:r>
            <a:r>
              <a:rPr lang="ru-RU" sz="1400" dirty="0"/>
              <a:t> составил более 53 млрд руб.</a:t>
            </a:r>
          </a:p>
          <a:p>
            <a:pPr algn="just"/>
            <a:r>
              <a:rPr lang="ru-RU" sz="1400" dirty="0" smtClean="0"/>
              <a:t>    На </a:t>
            </a:r>
            <a:r>
              <a:rPr lang="ru-RU" sz="1400" dirty="0"/>
              <a:t>сегодняшний день самыми популярными видами деятельности среди плательщиков НПД являются:</a:t>
            </a:r>
          </a:p>
          <a:p>
            <a:pPr algn="just"/>
            <a:r>
              <a:rPr lang="ru-RU" sz="1400" dirty="0"/>
              <a:t>- автоперевозки;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err="1"/>
              <a:t>бьюти</a:t>
            </a:r>
            <a:r>
              <a:rPr lang="ru-RU" sz="1400" dirty="0"/>
              <a:t> сфера;</a:t>
            </a:r>
          </a:p>
          <a:p>
            <a:pPr algn="just"/>
            <a:r>
              <a:rPr lang="ru-RU" sz="1400" dirty="0"/>
              <a:t>- ремонт (строительство);</a:t>
            </a:r>
          </a:p>
          <a:p>
            <a:pPr algn="just"/>
            <a:r>
              <a:rPr lang="ru-RU" sz="1400" dirty="0"/>
              <a:t>- сдача в аренду жилых помещений;</a:t>
            </a:r>
          </a:p>
          <a:p>
            <a:pPr algn="just"/>
            <a:r>
              <a:rPr lang="ru-RU" sz="1400" dirty="0"/>
              <a:t>- информационные услуги (маркетинг, реклама);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продукция </a:t>
            </a:r>
            <a:r>
              <a:rPr lang="ru-RU" sz="1400" dirty="0"/>
              <a:t>собственного производства (выпечка, вязание, рисование и другие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Современные </a:t>
            </a:r>
            <a:r>
              <a:rPr lang="ru-RU" sz="1400" dirty="0"/>
              <a:t>технологии, упрощенная процедура регистрации и льготные ставки налога (4% за расчеты с физическими лицами и 6% - с юридическими лицами) делают этот режим особенно привлекательным. Разнообразие сфер деятельности активно способствуют тому, что все больше людей выбирают путь </a:t>
            </a:r>
            <a:r>
              <a:rPr lang="ru-RU" sz="1400" dirty="0" err="1"/>
              <a:t>самозанятости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УФНС </a:t>
            </a:r>
            <a:r>
              <a:rPr lang="ru-RU" sz="1400" dirty="0"/>
              <a:t>России по Приморскому краю отмечает: нет необходимости обращаться в налоговые органы для регистрации в качестве </a:t>
            </a:r>
            <a:r>
              <a:rPr lang="ru-RU" sz="1400" dirty="0" err="1"/>
              <a:t>самозанятого</a:t>
            </a:r>
            <a:r>
              <a:rPr lang="ru-RU" sz="1400" dirty="0"/>
              <a:t>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Достаточно </a:t>
            </a:r>
            <a:r>
              <a:rPr lang="ru-RU" sz="1400" dirty="0"/>
              <a:t>скачать приложение «Мой налог», ввести личные данные, а также сделать фотографию (</a:t>
            </a:r>
            <a:r>
              <a:rPr lang="ru-RU" sz="1400" dirty="0" err="1"/>
              <a:t>селфи</a:t>
            </a:r>
            <a:r>
              <a:rPr lang="ru-RU" sz="1400" dirty="0"/>
              <a:t>) с паспортом. После этого все операции можно выполнять через приложение: регистрировать чеки и уплачивать налог на профессиональный доход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Помимо </a:t>
            </a:r>
            <a:r>
              <a:rPr lang="ru-RU" sz="1400" dirty="0"/>
              <a:t>этого, зарегистрироваться плательщиком НПД можно при помощи сервиса ФНС России «Личный кабинет налогоплательщика для физических лиц», а также через единый портал </a:t>
            </a:r>
            <a:r>
              <a:rPr lang="ru-RU" sz="1400" dirty="0" err="1"/>
              <a:t>Госуслуг</a:t>
            </a:r>
            <a:r>
              <a:rPr lang="ru-RU" sz="1400" dirty="0"/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5613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164493</TotalTime>
  <Words>318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Calibri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1947</cp:revision>
  <cp:lastPrinted>2023-11-01T03:25:47Z</cp:lastPrinted>
  <dcterms:created xsi:type="dcterms:W3CDTF">2014-10-08T23:03:32Z</dcterms:created>
  <dcterms:modified xsi:type="dcterms:W3CDTF">2025-05-12T23:47:00Z</dcterms:modified>
</cp:coreProperties>
</file>